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modernComment_10C_94DFFFBA.xml" ContentType="application/vnd.ms-powerpoint.comments+xml"/>
  <Override PartName="/ppt/comments/modernComment_106_8F9160F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68" r:id="rId3"/>
    <p:sldId id="276" r:id="rId4"/>
    <p:sldId id="262" r:id="rId5"/>
    <p:sldId id="274" r:id="rId6"/>
    <p:sldId id="277" r:id="rId7"/>
    <p:sldId id="273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BE9E79-FBB3-2B3E-34CF-D93C61B530C4}" name="Rafael Amorim" initials="RA" userId="S::rafael.amorim@ua.pt::dc3018bb-db3f-4f38-9e8b-a9af810419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D738E-68E0-50A0-44EC-9B57EBA7FEDD}" v="4" dt="2022-05-26T21:47:47.863"/>
    <p1510:client id="{07B6533D-FB6E-4C26-BB11-6558523C7FCA}" v="634" dt="2022-05-23T21:50:11.278"/>
    <p1510:client id="{0A722EC3-10BA-1929-E5F6-B4EE96ECDEC4}" v="149" dt="2022-05-24T22:13:06.723"/>
    <p1510:client id="{0A9FC6E1-B954-23CD-C100-7B7CB00BAC7A}" v="1899" dt="2022-05-23T23:05:37.661"/>
    <p1510:client id="{0BFADD3D-75BA-4B5D-BE4D-E6DF2B42C5B5}" v="365" dt="2022-05-24T14:44:38.955"/>
    <p1510:client id="{0E44AAD8-A05F-121B-E968-67709357EFAA}" v="61" dt="2022-05-23T22:35:38.393"/>
    <p1510:client id="{163EAFF8-4975-B6CD-3720-09DB46681314}" v="1" dt="2022-06-07T20:22:38.945"/>
    <p1510:client id="{18857BA4-F694-8CBE-7B3F-7F6A5DC5CB01}" v="34" dt="2022-05-25T01:13:57.745"/>
    <p1510:client id="{1C474390-9381-9AF6-73DE-594E22841D34}" v="9" dt="2022-06-22T00:09:50.930"/>
    <p1510:client id="{2517404C-0409-7121-78E6-79F9DBFC016E}" v="4" dt="2022-05-25T14:31:38.649"/>
    <p1510:client id="{2907A2E2-C8C4-D6E7-76E2-DE5900638A3E}" v="722" dt="2022-06-22T00:45:57.215"/>
    <p1510:client id="{298BC6A8-9BB3-D859-2476-466F77FB5E4C}" v="11" dt="2022-06-07T23:39:20.469"/>
    <p1510:client id="{300D6A0B-2756-6C8E-7791-535E2AD3AFD5}" v="256" dt="2022-06-21T23:57:52.152"/>
    <p1510:client id="{364778C7-8252-1C25-CF8D-B232CE82D80D}" v="38" dt="2022-05-24T18:58:30.036"/>
    <p1510:client id="{383E5BD2-A11A-E844-5AAE-DC20A2B666CE}" v="1054" dt="2022-06-07T22:54:12.695"/>
    <p1510:client id="{3B3BBFE3-5348-C92F-C258-090D18B5BCFC}" v="2" dt="2022-06-07T23:22:41.457"/>
    <p1510:client id="{434BBF1E-12A6-E8C8-C664-39B23A4AA103}" v="3" dt="2022-06-08T02:40:15.938"/>
    <p1510:client id="{452468A3-AE3F-A030-75CE-663B04954F23}" v="1" dt="2022-05-25T01:19:42.746"/>
    <p1510:client id="{4ACB625F-6639-4F8B-DD51-D291BC40315E}" v="34" dt="2022-06-04T21:00:38.172"/>
    <p1510:client id="{574CE6E1-60CF-07F9-F9FE-31B6EA712EAC}" v="1295" dt="2022-05-23T18:23:51.270"/>
    <p1510:client id="{77A96E86-B4C5-80B8-9D7D-BAFB96FCADDA}" v="186" dt="2022-05-22T14:52:25.067"/>
    <p1510:client id="{84340CC1-A58A-86AE-A8DF-7B91D548DFD3}" v="855" dt="2022-05-23T21:47:18.760"/>
    <p1510:client id="{8728DC57-4347-79EF-A37E-C335BC3AD8C4}" v="2" dt="2022-05-25T08:21:55.784"/>
    <p1510:client id="{89B924AF-6298-EDF5-0E2E-C0AF61DE0A7C}" v="30" dt="2022-06-22T07:46:57.262"/>
    <p1510:client id="{89C412BD-8548-3579-85D0-C0DA47B03923}" v="432" dt="2022-05-24T22:48:06.815"/>
    <p1510:client id="{8DF8D75C-9135-9550-97F8-7DFD75D27270}" v="23" dt="2022-05-24T23:26:27.135"/>
    <p1510:client id="{9B23BDE4-A965-94F9-0BB0-82313B04D401}" v="29" dt="2022-05-25T08:30:31.158"/>
    <p1510:client id="{9C8B402B-730C-BB5C-B309-D3DC678B0CFD}" v="35" dt="2022-05-24T23:07:54.578"/>
    <p1510:client id="{A00E63F0-804B-ECDF-CDC6-C046A77540F7}" v="13" dt="2022-05-24T23:42:24.293"/>
    <p1510:client id="{A0E6D817-5029-C86B-69EC-4D8664DD6930}" v="6" dt="2022-05-24T14:45:55.081"/>
    <p1510:client id="{A69849DF-513E-E200-D9B0-F6A4B443FCF4}" v="47" dt="2022-05-22T14:42:33.765"/>
    <p1510:client id="{A94FF23E-801D-7CC8-0753-70BA58FBB3CB}" v="6" dt="2022-06-22T08:18:38.983"/>
    <p1510:client id="{B620B2F8-19D0-1985-A7B4-7CF958F19BD8}" v="115" dt="2022-05-24T22:38:40.751"/>
    <p1510:client id="{BC69B89F-9360-759A-F6BD-A51931957CEF}" v="433" dt="2022-06-22T00:57:41.020"/>
    <p1510:client id="{BE835406-985E-4A9C-86DE-903C62F1F29C}" v="142" dt="2022-05-23T23:28:57.020"/>
    <p1510:client id="{C91D3536-CD00-D616-07E6-EDEDC3167C0E}" v="6" dt="2022-06-08T08:45:23.762"/>
    <p1510:client id="{CEE429AF-798E-B9D4-5943-952B9DFCCE6E}" v="52" dt="2022-05-24T23:17:24.206"/>
    <p1510:client id="{D3A65B95-838B-10FC-46A3-BC7796276653}" v="349" dt="2022-06-08T02:34:59.521"/>
    <p1510:client id="{E53D35D8-B599-362A-A605-B49A2A84B066}" v="29" dt="2022-05-25T08:15:07.687"/>
    <p1510:client id="{E7040CEE-B93D-F579-A389-AA25B16A1BFE}" v="130" dt="2022-05-24T22:32:51.469"/>
    <p1510:client id="{E7ABABAD-86B1-6DD8-BFD2-656EC77F6CF6}" v="120" dt="2022-06-07T23:03:58.610"/>
    <p1510:client id="{E8C2A920-4DF5-A972-85B6-422167BBB984}" v="97" dt="2022-06-04T21:54:46.863"/>
    <p1510:client id="{E941E9F7-C4FB-8466-A064-6ACBBADE9378}" v="2" dt="2022-06-07T20:43:47.979"/>
    <p1510:client id="{EBC49C45-A366-CD53-74A4-DE704517576E}" v="221" dt="2022-06-07T23:25:46.607"/>
    <p1510:client id="{EBD5546F-0988-5199-BA96-517781C4A20D}" v="18" dt="2022-05-25T08:35:19.934"/>
    <p1510:client id="{EC62C06C-81F0-0D81-C6D6-182CB3147EDE}" v="89" dt="2022-05-25T09:37:10.059"/>
    <p1510:client id="{F1303A55-6C06-6B89-D772-E7B578E6F741}" v="1" dt="2022-05-24T23:58:21.291"/>
    <p1510:client id="{F76A0EB4-84B1-8545-2112-A8DD5CB60463}" v="27" dt="2022-06-07T22:43:22.104"/>
    <p1510:client id="{FF561394-45C7-9259-B584-4D833BFD3CE7}" v="22" dt="2022-05-24T19:07:5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Silva" userId="S::diogobranco.as@ua.pt::dd611537-5b6e-4d11-99f4-2cf2350e1bb3" providerId="AD" clId="Web-{300D6A0B-2756-6C8E-7791-535E2AD3AFD5}"/>
    <pc:docChg chg="modSld">
      <pc:chgData name="Diogo Silva" userId="S::diogobranco.as@ua.pt::dd611537-5b6e-4d11-99f4-2cf2350e1bb3" providerId="AD" clId="Web-{300D6A0B-2756-6C8E-7791-535E2AD3AFD5}" dt="2022-06-21T23:57:50.183" v="252" actId="20577"/>
      <pc:docMkLst>
        <pc:docMk/>
      </pc:docMkLst>
      <pc:sldChg chg="modSp">
        <pc:chgData name="Diogo Silva" userId="S::diogobranco.as@ua.pt::dd611537-5b6e-4d11-99f4-2cf2350e1bb3" providerId="AD" clId="Web-{300D6A0B-2756-6C8E-7791-535E2AD3AFD5}" dt="2022-06-21T23:56:29.305" v="240" actId="20577"/>
        <pc:sldMkLst>
          <pc:docMk/>
          <pc:sldMk cId="2408669428" sldId="262"/>
        </pc:sldMkLst>
        <pc:spChg chg="mod">
          <ac:chgData name="Diogo Silva" userId="S::diogobranco.as@ua.pt::dd611537-5b6e-4d11-99f4-2cf2350e1bb3" providerId="AD" clId="Web-{300D6A0B-2756-6C8E-7791-535E2AD3AFD5}" dt="2022-06-21T23:55:47.100" v="238" actId="20577"/>
          <ac:spMkLst>
            <pc:docMk/>
            <pc:sldMk cId="2408669428" sldId="262"/>
            <ac:spMk id="3" creationId="{66382EBA-2108-D4D6-F6B0-49F13A0B8694}"/>
          </ac:spMkLst>
        </pc:spChg>
        <pc:spChg chg="mod">
          <ac:chgData name="Diogo Silva" userId="S::diogobranco.as@ua.pt::dd611537-5b6e-4d11-99f4-2cf2350e1bb3" providerId="AD" clId="Web-{300D6A0B-2756-6C8E-7791-535E2AD3AFD5}" dt="2022-06-21T23:56:29.305" v="240" actId="20577"/>
          <ac:spMkLst>
            <pc:docMk/>
            <pc:sldMk cId="2408669428" sldId="262"/>
            <ac:spMk id="14" creationId="{6F6074C9-B0EF-B441-77A0-0D4B5A803A46}"/>
          </ac:spMkLst>
        </pc:spChg>
      </pc:sldChg>
      <pc:sldChg chg="modSp">
        <pc:chgData name="Diogo Silva" userId="S::diogobranco.as@ua.pt::dd611537-5b6e-4d11-99f4-2cf2350e1bb3" providerId="AD" clId="Web-{300D6A0B-2756-6C8E-7791-535E2AD3AFD5}" dt="2022-06-21T23:48:23.319" v="167" actId="20577"/>
        <pc:sldMkLst>
          <pc:docMk/>
          <pc:sldMk cId="2497707962" sldId="268"/>
        </pc:sldMkLst>
        <pc:spChg chg="mod">
          <ac:chgData name="Diogo Silva" userId="S::diogobranco.as@ua.pt::dd611537-5b6e-4d11-99f4-2cf2350e1bb3" providerId="AD" clId="Web-{300D6A0B-2756-6C8E-7791-535E2AD3AFD5}" dt="2022-06-21T23:48:23.319" v="167" actId="20577"/>
          <ac:spMkLst>
            <pc:docMk/>
            <pc:sldMk cId="2497707962" sldId="268"/>
            <ac:spMk id="3" creationId="{C41BF48E-6D45-7BFC-EB27-64F2404DF50B}"/>
          </ac:spMkLst>
        </pc:spChg>
      </pc:sldChg>
      <pc:sldChg chg="delSp modSp">
        <pc:chgData name="Diogo Silva" userId="S::diogobranco.as@ua.pt::dd611537-5b6e-4d11-99f4-2cf2350e1bb3" providerId="AD" clId="Web-{300D6A0B-2756-6C8E-7791-535E2AD3AFD5}" dt="2022-06-21T23:57:50.183" v="252" actId="20577"/>
        <pc:sldMkLst>
          <pc:docMk/>
          <pc:sldMk cId="383835419" sldId="269"/>
        </pc:sldMkLst>
        <pc:spChg chg="mod">
          <ac:chgData name="Diogo Silva" userId="S::diogobranco.as@ua.pt::dd611537-5b6e-4d11-99f4-2cf2350e1bb3" providerId="AD" clId="Web-{300D6A0B-2756-6C8E-7791-535E2AD3AFD5}" dt="2022-06-21T23:57:50.183" v="252" actId="20577"/>
          <ac:spMkLst>
            <pc:docMk/>
            <pc:sldMk cId="383835419" sldId="269"/>
            <ac:spMk id="2" creationId="{C85E40C3-D087-D264-56CB-1A12293F3832}"/>
          </ac:spMkLst>
        </pc:spChg>
        <pc:picChg chg="del">
          <ac:chgData name="Diogo Silva" userId="S::diogobranco.as@ua.pt::dd611537-5b6e-4d11-99f4-2cf2350e1bb3" providerId="AD" clId="Web-{300D6A0B-2756-6C8E-7791-535E2AD3AFD5}" dt="2022-06-21T23:57:42.870" v="244"/>
          <ac:picMkLst>
            <pc:docMk/>
            <pc:sldMk cId="383835419" sldId="269"/>
            <ac:picMk id="5" creationId="{28516C97-7A56-4665-E28A-3BFFE65BF529}"/>
          </ac:picMkLst>
        </pc:picChg>
        <pc:picChg chg="del">
          <ac:chgData name="Diogo Silva" userId="S::diogobranco.as@ua.pt::dd611537-5b6e-4d11-99f4-2cf2350e1bb3" providerId="AD" clId="Web-{300D6A0B-2756-6C8E-7791-535E2AD3AFD5}" dt="2022-06-21T23:57:43.573" v="245"/>
          <ac:picMkLst>
            <pc:docMk/>
            <pc:sldMk cId="383835419" sldId="269"/>
            <ac:picMk id="6" creationId="{51FECA0A-D91B-0BE0-EE99-1FEA857DDD7D}"/>
          </ac:picMkLst>
        </pc:picChg>
      </pc:sldChg>
      <pc:sldChg chg="addSp modSp mod setBg setClrOvrMap">
        <pc:chgData name="Diogo Silva" userId="S::diogobranco.as@ua.pt::dd611537-5b6e-4d11-99f4-2cf2350e1bb3" providerId="AD" clId="Web-{300D6A0B-2756-6C8E-7791-535E2AD3AFD5}" dt="2022-06-21T23:53:13.423" v="216"/>
        <pc:sldMkLst>
          <pc:docMk/>
          <pc:sldMk cId="3089405262" sldId="270"/>
        </pc:sldMkLst>
        <pc:spChg chg="mod">
          <ac:chgData name="Diogo Silva" userId="S::diogobranco.as@ua.pt::dd611537-5b6e-4d11-99f4-2cf2350e1bb3" providerId="AD" clId="Web-{300D6A0B-2756-6C8E-7791-535E2AD3AFD5}" dt="2022-06-21T23:53:13.423" v="216"/>
          <ac:spMkLst>
            <pc:docMk/>
            <pc:sldMk cId="3089405262" sldId="270"/>
            <ac:spMk id="2" creationId="{8500308B-0D6C-3BD3-CE6E-77270DFCC74A}"/>
          </ac:spMkLst>
        </pc:spChg>
        <pc:spChg chg="mod">
          <ac:chgData name="Diogo Silva" userId="S::diogobranco.as@ua.pt::dd611537-5b6e-4d11-99f4-2cf2350e1bb3" providerId="AD" clId="Web-{300D6A0B-2756-6C8E-7791-535E2AD3AFD5}" dt="2022-06-21T23:53:13.423" v="216"/>
          <ac:spMkLst>
            <pc:docMk/>
            <pc:sldMk cId="3089405262" sldId="270"/>
            <ac:spMk id="3" creationId="{C41BF48E-6D45-7BFC-EB27-64F2404DF50B}"/>
          </ac:spMkLst>
        </pc:spChg>
        <pc:spChg chg="add">
          <ac:chgData name="Diogo Silva" userId="S::diogobranco.as@ua.pt::dd611537-5b6e-4d11-99f4-2cf2350e1bb3" providerId="AD" clId="Web-{300D6A0B-2756-6C8E-7791-535E2AD3AFD5}" dt="2022-06-21T23:53:13.423" v="216"/>
          <ac:spMkLst>
            <pc:docMk/>
            <pc:sldMk cId="3089405262" sldId="270"/>
            <ac:spMk id="21" creationId="{3BCB5F6A-9EB0-40B0-9D13-3023E9A20508}"/>
          </ac:spMkLst>
        </pc:spChg>
        <pc:grpChg chg="add">
          <ac:chgData name="Diogo Silva" userId="S::diogobranco.as@ua.pt::dd611537-5b6e-4d11-99f4-2cf2350e1bb3" providerId="AD" clId="Web-{300D6A0B-2756-6C8E-7791-535E2AD3AFD5}" dt="2022-06-21T23:53:13.423" v="216"/>
          <ac:grpSpMkLst>
            <pc:docMk/>
            <pc:sldMk cId="3089405262" sldId="270"/>
            <ac:grpSpMk id="9" creationId="{10BE40E3-5550-4CDD-B4FD-387C33EBF157}"/>
          </ac:grpSpMkLst>
        </pc:grpChg>
        <pc:picChg chg="add mod">
          <ac:chgData name="Diogo Silva" userId="S::diogobranco.as@ua.pt::dd611537-5b6e-4d11-99f4-2cf2350e1bb3" providerId="AD" clId="Web-{300D6A0B-2756-6C8E-7791-535E2AD3AFD5}" dt="2022-06-21T23:53:13.423" v="216"/>
          <ac:picMkLst>
            <pc:docMk/>
            <pc:sldMk cId="3089405262" sldId="270"/>
            <ac:picMk id="4" creationId="{6EBBBF09-454D-E764-43A6-FE4AD66469C7}"/>
          </ac:picMkLst>
        </pc:picChg>
      </pc:sldChg>
      <pc:sldChg chg="addSp delSp modSp">
        <pc:chgData name="Diogo Silva" userId="S::diogobranco.as@ua.pt::dd611537-5b6e-4d11-99f4-2cf2350e1bb3" providerId="AD" clId="Web-{300D6A0B-2756-6C8E-7791-535E2AD3AFD5}" dt="2022-06-21T23:56:59.290" v="243"/>
        <pc:sldMkLst>
          <pc:docMk/>
          <pc:sldMk cId="4246803801" sldId="271"/>
        </pc:sldMkLst>
        <pc:spChg chg="add del mod">
          <ac:chgData name="Diogo Silva" userId="S::diogobranco.as@ua.pt::dd611537-5b6e-4d11-99f4-2cf2350e1bb3" providerId="AD" clId="Web-{300D6A0B-2756-6C8E-7791-535E2AD3AFD5}" dt="2022-06-21T23:56:59.290" v="243"/>
          <ac:spMkLst>
            <pc:docMk/>
            <pc:sldMk cId="4246803801" sldId="271"/>
            <ac:spMk id="5" creationId="{413B8B97-A7F7-BBA6-C091-1CCE9B754BC9}"/>
          </ac:spMkLst>
        </pc:spChg>
        <pc:picChg chg="del">
          <ac:chgData name="Diogo Silva" userId="S::diogobranco.as@ua.pt::dd611537-5b6e-4d11-99f4-2cf2350e1bb3" providerId="AD" clId="Web-{300D6A0B-2756-6C8E-7791-535E2AD3AFD5}" dt="2022-06-21T23:56:46.056" v="241"/>
          <ac:picMkLst>
            <pc:docMk/>
            <pc:sldMk cId="4246803801" sldId="271"/>
            <ac:picMk id="7" creationId="{1AEEA41C-70DC-74FE-3860-C18ED6708615}"/>
          </ac:picMkLst>
        </pc:picChg>
      </pc:sldChg>
    </pc:docChg>
  </pc:docChgLst>
  <pc:docChgLst>
    <pc:chgData name="Rafael Amorim" userId="S::rafael.amorim@ua.pt::dc3018bb-db3f-4f38-9e8b-a9af8104196a" providerId="AD" clId="Web-{2907A2E2-C8C4-D6E7-76E2-DE5900638A3E}"/>
    <pc:docChg chg="addSld modSld sldOrd">
      <pc:chgData name="Rafael Amorim" userId="S::rafael.amorim@ua.pt::dc3018bb-db3f-4f38-9e8b-a9af8104196a" providerId="AD" clId="Web-{2907A2E2-C8C4-D6E7-76E2-DE5900638A3E}" dt="2022-06-22T00:45:57.215" v="720" actId="20577"/>
      <pc:docMkLst>
        <pc:docMk/>
      </pc:docMkLst>
      <pc:sldChg chg="modSp">
        <pc:chgData name="Rafael Amorim" userId="S::rafael.amorim@ua.pt::dc3018bb-db3f-4f38-9e8b-a9af8104196a" providerId="AD" clId="Web-{2907A2E2-C8C4-D6E7-76E2-DE5900638A3E}" dt="2022-06-21T23:53:34.679" v="1" actId="1076"/>
        <pc:sldMkLst>
          <pc:docMk/>
          <pc:sldMk cId="3089405262" sldId="270"/>
        </pc:sldMkLst>
        <pc:picChg chg="mod">
          <ac:chgData name="Rafael Amorim" userId="S::rafael.amorim@ua.pt::dc3018bb-db3f-4f38-9e8b-a9af8104196a" providerId="AD" clId="Web-{2907A2E2-C8C4-D6E7-76E2-DE5900638A3E}" dt="2022-06-21T23:53:34.679" v="1" actId="1076"/>
          <ac:picMkLst>
            <pc:docMk/>
            <pc:sldMk cId="3089405262" sldId="270"/>
            <ac:picMk id="4" creationId="{6EBBBF09-454D-E764-43A6-FE4AD66469C7}"/>
          </ac:picMkLst>
        </pc:picChg>
      </pc:sldChg>
      <pc:sldChg chg="addSp delSp modSp new">
        <pc:chgData name="Rafael Amorim" userId="S::rafael.amorim@ua.pt::dc3018bb-db3f-4f38-9e8b-a9af8104196a" providerId="AD" clId="Web-{2907A2E2-C8C4-D6E7-76E2-DE5900638A3E}" dt="2022-06-22T00:13:10.852" v="194" actId="14100"/>
        <pc:sldMkLst>
          <pc:docMk/>
          <pc:sldMk cId="2417724707" sldId="273"/>
        </pc:sldMkLst>
        <pc:spChg chg="mod">
          <ac:chgData name="Rafael Amorim" userId="S::rafael.amorim@ua.pt::dc3018bb-db3f-4f38-9e8b-a9af8104196a" providerId="AD" clId="Web-{2907A2E2-C8C4-D6E7-76E2-DE5900638A3E}" dt="2022-06-21T23:56:16.917" v="8" actId="20577"/>
          <ac:spMkLst>
            <pc:docMk/>
            <pc:sldMk cId="2417724707" sldId="273"/>
            <ac:spMk id="2" creationId="{2EE70400-7237-780A-ABF4-E3E47D23EC2C}"/>
          </ac:spMkLst>
        </pc:spChg>
        <pc:spChg chg="del">
          <ac:chgData name="Rafael Amorim" userId="S::rafael.amorim@ua.pt::dc3018bb-db3f-4f38-9e8b-a9af8104196a" providerId="AD" clId="Web-{2907A2E2-C8C4-D6E7-76E2-DE5900638A3E}" dt="2022-06-22T00:00:43.204" v="87"/>
          <ac:spMkLst>
            <pc:docMk/>
            <pc:sldMk cId="2417724707" sldId="273"/>
            <ac:spMk id="3" creationId="{36BA1D83-5A19-FC92-AAB9-EE6A917AACA3}"/>
          </ac:spMkLst>
        </pc:spChg>
        <pc:spChg chg="mod">
          <ac:chgData name="Rafael Amorim" userId="S::rafael.amorim@ua.pt::dc3018bb-db3f-4f38-9e8b-a9af8104196a" providerId="AD" clId="Web-{2907A2E2-C8C4-D6E7-76E2-DE5900638A3E}" dt="2022-06-22T00:13:10.852" v="194" actId="14100"/>
          <ac:spMkLst>
            <pc:docMk/>
            <pc:sldMk cId="2417724707" sldId="273"/>
            <ac:spMk id="4" creationId="{6894ED7A-999A-1437-AB4E-277857742DDF}"/>
          </ac:spMkLst>
        </pc:spChg>
        <pc:picChg chg="add mod ord">
          <ac:chgData name="Rafael Amorim" userId="S::rafael.amorim@ua.pt::dc3018bb-db3f-4f38-9e8b-a9af8104196a" providerId="AD" clId="Web-{2907A2E2-C8C4-D6E7-76E2-DE5900638A3E}" dt="2022-06-22T00:00:53.829" v="91" actId="1076"/>
          <ac:picMkLst>
            <pc:docMk/>
            <pc:sldMk cId="2417724707" sldId="273"/>
            <ac:picMk id="5" creationId="{3320D588-0F58-A760-043A-71CE178BEC27}"/>
          </ac:picMkLst>
        </pc:picChg>
      </pc:sldChg>
      <pc:sldChg chg="addSp delSp modSp new">
        <pc:chgData name="Rafael Amorim" userId="S::rafael.amorim@ua.pt::dc3018bb-db3f-4f38-9e8b-a9af8104196a" providerId="AD" clId="Web-{2907A2E2-C8C4-D6E7-76E2-DE5900638A3E}" dt="2022-06-22T00:28:21.184" v="410" actId="1076"/>
        <pc:sldMkLst>
          <pc:docMk/>
          <pc:sldMk cId="3456836114" sldId="274"/>
        </pc:sldMkLst>
        <pc:spChg chg="mod">
          <ac:chgData name="Rafael Amorim" userId="S::rafael.amorim@ua.pt::dc3018bb-db3f-4f38-9e8b-a9af8104196a" providerId="AD" clId="Web-{2907A2E2-C8C4-D6E7-76E2-DE5900638A3E}" dt="2022-06-22T00:06:11.061" v="122" actId="1076"/>
          <ac:spMkLst>
            <pc:docMk/>
            <pc:sldMk cId="3456836114" sldId="274"/>
            <ac:spMk id="2" creationId="{9EF5A8B2-1BEC-58E0-D103-76B781556941}"/>
          </ac:spMkLst>
        </pc:spChg>
        <pc:spChg chg="del">
          <ac:chgData name="Rafael Amorim" userId="S::rafael.amorim@ua.pt::dc3018bb-db3f-4f38-9e8b-a9af8104196a" providerId="AD" clId="Web-{2907A2E2-C8C4-D6E7-76E2-DE5900638A3E}" dt="2022-06-22T00:28:11.918" v="409"/>
          <ac:spMkLst>
            <pc:docMk/>
            <pc:sldMk cId="3456836114" sldId="274"/>
            <ac:spMk id="3" creationId="{C4E745CC-B421-0BAA-4C51-D538A500EED2}"/>
          </ac:spMkLst>
        </pc:spChg>
        <pc:spChg chg="mod">
          <ac:chgData name="Rafael Amorim" userId="S::rafael.amorim@ua.pt::dc3018bb-db3f-4f38-9e8b-a9af8104196a" providerId="AD" clId="Web-{2907A2E2-C8C4-D6E7-76E2-DE5900638A3E}" dt="2022-06-22T00:27:42.261" v="408" actId="14100"/>
          <ac:spMkLst>
            <pc:docMk/>
            <pc:sldMk cId="3456836114" sldId="274"/>
            <ac:spMk id="4" creationId="{6C805AD9-BF91-B238-B756-6C263F2F91AA}"/>
          </ac:spMkLst>
        </pc:spChg>
        <pc:picChg chg="add mod ord">
          <ac:chgData name="Rafael Amorim" userId="S::rafael.amorim@ua.pt::dc3018bb-db3f-4f38-9e8b-a9af8104196a" providerId="AD" clId="Web-{2907A2E2-C8C4-D6E7-76E2-DE5900638A3E}" dt="2022-06-22T00:28:21.184" v="410" actId="1076"/>
          <ac:picMkLst>
            <pc:docMk/>
            <pc:sldMk cId="3456836114" sldId="274"/>
            <ac:picMk id="5" creationId="{EB64CB11-577A-3763-0CE3-78BBF0811275}"/>
          </ac:picMkLst>
        </pc:picChg>
      </pc:sldChg>
      <pc:sldChg chg="modSp new">
        <pc:chgData name="Rafael Amorim" userId="S::rafael.amorim@ua.pt::dc3018bb-db3f-4f38-9e8b-a9af8104196a" providerId="AD" clId="Web-{2907A2E2-C8C4-D6E7-76E2-DE5900638A3E}" dt="2022-06-22T00:27:23.433" v="398" actId="20577"/>
        <pc:sldMkLst>
          <pc:docMk/>
          <pc:sldMk cId="2474835842" sldId="275"/>
        </pc:sldMkLst>
        <pc:spChg chg="mod">
          <ac:chgData name="Rafael Amorim" userId="S::rafael.amorim@ua.pt::dc3018bb-db3f-4f38-9e8b-a9af8104196a" providerId="AD" clId="Web-{2907A2E2-C8C4-D6E7-76E2-DE5900638A3E}" dt="2022-06-22T00:12:50.007" v="193" actId="20577"/>
          <ac:spMkLst>
            <pc:docMk/>
            <pc:sldMk cId="2474835842" sldId="275"/>
            <ac:spMk id="2" creationId="{9958A69D-8C03-C141-54A3-C5DFB38DE5A7}"/>
          </ac:spMkLst>
        </pc:spChg>
        <pc:spChg chg="mod">
          <ac:chgData name="Rafael Amorim" userId="S::rafael.amorim@ua.pt::dc3018bb-db3f-4f38-9e8b-a9af8104196a" providerId="AD" clId="Web-{2907A2E2-C8C4-D6E7-76E2-DE5900638A3E}" dt="2022-06-22T00:27:23.433" v="398" actId="20577"/>
          <ac:spMkLst>
            <pc:docMk/>
            <pc:sldMk cId="2474835842" sldId="275"/>
            <ac:spMk id="4" creationId="{839C61B6-663D-30BC-8F1D-AB288986524D}"/>
          </ac:spMkLst>
        </pc:spChg>
      </pc:sldChg>
      <pc:sldChg chg="addSp delSp modSp new ord">
        <pc:chgData name="Rafael Amorim" userId="S::rafael.amorim@ua.pt::dc3018bb-db3f-4f38-9e8b-a9af8104196a" providerId="AD" clId="Web-{2907A2E2-C8C4-D6E7-76E2-DE5900638A3E}" dt="2022-06-22T00:45:57.215" v="720" actId="20577"/>
        <pc:sldMkLst>
          <pc:docMk/>
          <pc:sldMk cId="1135124596" sldId="276"/>
        </pc:sldMkLst>
        <pc:spChg chg="mod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2" creationId="{6496C67E-A37E-0CEA-FE5B-F441246D0AE5}"/>
          </ac:spMkLst>
        </pc:spChg>
        <pc:spChg chg="mod">
          <ac:chgData name="Rafael Amorim" userId="S::rafael.amorim@ua.pt::dc3018bb-db3f-4f38-9e8b-a9af8104196a" providerId="AD" clId="Web-{2907A2E2-C8C4-D6E7-76E2-DE5900638A3E}" dt="2022-06-22T00:45:57.215" v="720" actId="20577"/>
          <ac:spMkLst>
            <pc:docMk/>
            <pc:sldMk cId="1135124596" sldId="276"/>
            <ac:spMk id="4" creationId="{1C1C5AF1-3636-92E1-19AE-2F5754A6100C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22" creationId="{9F4444CE-BC8D-4D61-B303-4C05614E62AB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24" creationId="{62423CA5-E2E1-4789-B759-9906C1C94063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26" creationId="{73772B81-181F-48B7-8826-4D9686D15DF5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28" creationId="{B2205F6E-03C6-4E92-877C-E2482F6599AA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45" creationId="{9F4444CE-BC8D-4D61-B303-4C05614E62AB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47" creationId="{62423CA5-E2E1-4789-B759-9906C1C94063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49" creationId="{73772B81-181F-48B7-8826-4D9686D15DF5}"/>
          </ac:spMkLst>
        </pc:spChg>
        <pc:spChg chg="add del">
          <ac:chgData name="Rafael Amorim" userId="S::rafael.amorim@ua.pt::dc3018bb-db3f-4f38-9e8b-a9af8104196a" providerId="AD" clId="Web-{2907A2E2-C8C4-D6E7-76E2-DE5900638A3E}" dt="2022-06-22T00:39:57.266" v="467"/>
          <ac:spMkLst>
            <pc:docMk/>
            <pc:sldMk cId="1135124596" sldId="276"/>
            <ac:spMk id="51" creationId="{B2205F6E-03C6-4E92-877C-E2482F6599AA}"/>
          </ac:spMkLst>
        </pc:spChg>
        <pc:grpChg chg="add del">
          <ac:chgData name="Rafael Amorim" userId="S::rafael.amorim@ua.pt::dc3018bb-db3f-4f38-9e8b-a9af8104196a" providerId="AD" clId="Web-{2907A2E2-C8C4-D6E7-76E2-DE5900638A3E}" dt="2022-06-22T00:39:57.266" v="467"/>
          <ac:grpSpMkLst>
            <pc:docMk/>
            <pc:sldMk cId="1135124596" sldId="276"/>
            <ac:grpSpMk id="10" creationId="{1F2B4773-3207-44CC-B7AC-892B70498211}"/>
          </ac:grpSpMkLst>
        </pc:grpChg>
        <pc:grpChg chg="add del">
          <ac:chgData name="Rafael Amorim" userId="S::rafael.amorim@ua.pt::dc3018bb-db3f-4f38-9e8b-a9af8104196a" providerId="AD" clId="Web-{2907A2E2-C8C4-D6E7-76E2-DE5900638A3E}" dt="2022-06-22T00:39:57.266" v="467"/>
          <ac:grpSpMkLst>
            <pc:docMk/>
            <pc:sldMk cId="1135124596" sldId="276"/>
            <ac:grpSpMk id="33" creationId="{1F2B4773-3207-44CC-B7AC-892B70498211}"/>
          </ac:grpSpMkLst>
        </pc:grpChg>
        <pc:picChg chg="mod modCrop">
          <ac:chgData name="Rafael Amorim" userId="S::rafael.amorim@ua.pt::dc3018bb-db3f-4f38-9e8b-a9af8104196a" providerId="AD" clId="Web-{2907A2E2-C8C4-D6E7-76E2-DE5900638A3E}" dt="2022-06-22T00:39:57.266" v="467"/>
          <ac:picMkLst>
            <pc:docMk/>
            <pc:sldMk cId="1135124596" sldId="276"/>
            <ac:picMk id="5" creationId="{82F906BC-AA45-76F1-5F7E-0BA2C0E42A6C}"/>
          </ac:picMkLst>
        </pc:picChg>
      </pc:sldChg>
    </pc:docChg>
  </pc:docChgLst>
  <pc:docChgLst>
    <pc:chgData name="Ricardo Antunes" userId="S::ricardofantunes@ua.pt::b9376887-573c-4380-9090-ca43bbdfcb7d" providerId="AD" clId="Web-{A94FF23E-801D-7CC8-0753-70BA58FBB3CB}"/>
    <pc:docChg chg="modSld sldOrd">
      <pc:chgData name="Ricardo Antunes" userId="S::ricardofantunes@ua.pt::b9376887-573c-4380-9090-ca43bbdfcb7d" providerId="AD" clId="Web-{A94FF23E-801D-7CC8-0753-70BA58FBB3CB}" dt="2022-06-22T08:18:38.983" v="5"/>
      <pc:docMkLst>
        <pc:docMk/>
      </pc:docMkLst>
      <pc:sldChg chg="ord">
        <pc:chgData name="Ricardo Antunes" userId="S::ricardofantunes@ua.pt::b9376887-573c-4380-9090-ca43bbdfcb7d" providerId="AD" clId="Web-{A94FF23E-801D-7CC8-0753-70BA58FBB3CB}" dt="2022-06-22T08:18:38.983" v="5"/>
        <pc:sldMkLst>
          <pc:docMk/>
          <pc:sldMk cId="2408669428" sldId="262"/>
        </pc:sldMkLst>
      </pc:sldChg>
      <pc:sldChg chg="modSp">
        <pc:chgData name="Ricardo Antunes" userId="S::ricardofantunes@ua.pt::b9376887-573c-4380-9090-ca43bbdfcb7d" providerId="AD" clId="Web-{A94FF23E-801D-7CC8-0753-70BA58FBB3CB}" dt="2022-06-22T08:13:56.207" v="3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94FF23E-801D-7CC8-0753-70BA58FBB3CB}" dt="2022-06-22T08:13:56.207" v="3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Rafael Amorim" userId="S::rafael.amorim@ua.pt::dc3018bb-db3f-4f38-9e8b-a9af8104196a" providerId="AD" clId="Web-{89B924AF-6298-EDF5-0E2E-C0AF61DE0A7C}"/>
    <pc:docChg chg="delSld modSld">
      <pc:chgData name="Rafael Amorim" userId="S::rafael.amorim@ua.pt::dc3018bb-db3f-4f38-9e8b-a9af8104196a" providerId="AD" clId="Web-{89B924AF-6298-EDF5-0E2E-C0AF61DE0A7C}" dt="2022-06-22T07:46:57.262" v="29" actId="20577"/>
      <pc:docMkLst>
        <pc:docMk/>
      </pc:docMkLst>
      <pc:sldChg chg="modSp modCm">
        <pc:chgData name="Rafael Amorim" userId="S::rafael.amorim@ua.pt::dc3018bb-db3f-4f38-9e8b-a9af8104196a" providerId="AD" clId="Web-{89B924AF-6298-EDF5-0E2E-C0AF61DE0A7C}" dt="2022-06-22T07:44:03.225" v="4"/>
        <pc:sldMkLst>
          <pc:docMk/>
          <pc:sldMk cId="2408669428" sldId="262"/>
        </pc:sldMkLst>
        <pc:spChg chg="mod">
          <ac:chgData name="Rafael Amorim" userId="S::rafael.amorim@ua.pt::dc3018bb-db3f-4f38-9e8b-a9af8104196a" providerId="AD" clId="Web-{89B924AF-6298-EDF5-0E2E-C0AF61DE0A7C}" dt="2022-06-22T07:43:12.411" v="2" actId="20577"/>
          <ac:spMkLst>
            <pc:docMk/>
            <pc:sldMk cId="2408669428" sldId="262"/>
            <ac:spMk id="14" creationId="{6F6074C9-B0EF-B441-77A0-0D4B5A803A46}"/>
          </ac:spMkLst>
        </pc:spChg>
      </pc:sldChg>
      <pc:sldChg chg="modCm">
        <pc:chgData name="Rafael Amorim" userId="S::rafael.amorim@ua.pt::dc3018bb-db3f-4f38-9e8b-a9af8104196a" providerId="AD" clId="Web-{89B924AF-6298-EDF5-0E2E-C0AF61DE0A7C}" dt="2022-06-22T07:43:37.240" v="3"/>
        <pc:sldMkLst>
          <pc:docMk/>
          <pc:sldMk cId="2497707962" sldId="268"/>
        </pc:sldMkLst>
      </pc:sldChg>
      <pc:sldChg chg="addSp modSp">
        <pc:chgData name="Rafael Amorim" userId="S::rafael.amorim@ua.pt::dc3018bb-db3f-4f38-9e8b-a9af8104196a" providerId="AD" clId="Web-{89B924AF-6298-EDF5-0E2E-C0AF61DE0A7C}" dt="2022-06-22T07:46:57.262" v="29" actId="20577"/>
        <pc:sldMkLst>
          <pc:docMk/>
          <pc:sldMk cId="3456836114" sldId="274"/>
        </pc:sldMkLst>
        <pc:spChg chg="mod">
          <ac:chgData name="Rafael Amorim" userId="S::rafael.amorim@ua.pt::dc3018bb-db3f-4f38-9e8b-a9af8104196a" providerId="AD" clId="Web-{89B924AF-6298-EDF5-0E2E-C0AF61DE0A7C}" dt="2022-06-22T07:46:43.199" v="27" actId="20577"/>
          <ac:spMkLst>
            <pc:docMk/>
            <pc:sldMk cId="3456836114" sldId="274"/>
            <ac:spMk id="2" creationId="{9EF5A8B2-1BEC-58E0-D103-76B781556941}"/>
          </ac:spMkLst>
        </pc:spChg>
        <pc:spChg chg="add mod">
          <ac:chgData name="Rafael Amorim" userId="S::rafael.amorim@ua.pt::dc3018bb-db3f-4f38-9e8b-a9af8104196a" providerId="AD" clId="Web-{89B924AF-6298-EDF5-0E2E-C0AF61DE0A7C}" dt="2022-06-22T07:45:21.634" v="18" actId="1076"/>
          <ac:spMkLst>
            <pc:docMk/>
            <pc:sldMk cId="3456836114" sldId="274"/>
            <ac:spMk id="3" creationId="{3BFF42CD-8834-8632-0692-60D71C523CEC}"/>
          </ac:spMkLst>
        </pc:spChg>
        <pc:spChg chg="mod">
          <ac:chgData name="Rafael Amorim" userId="S::rafael.amorim@ua.pt::dc3018bb-db3f-4f38-9e8b-a9af8104196a" providerId="AD" clId="Web-{89B924AF-6298-EDF5-0E2E-C0AF61DE0A7C}" dt="2022-06-22T07:46:57.262" v="29" actId="20577"/>
          <ac:spMkLst>
            <pc:docMk/>
            <pc:sldMk cId="3456836114" sldId="274"/>
            <ac:spMk id="4" creationId="{6C805AD9-BF91-B238-B756-6C263F2F91AA}"/>
          </ac:spMkLst>
        </pc:spChg>
        <pc:spChg chg="add mod">
          <ac:chgData name="Rafael Amorim" userId="S::rafael.amorim@ua.pt::dc3018bb-db3f-4f38-9e8b-a9af8104196a" providerId="AD" clId="Web-{89B924AF-6298-EDF5-0E2E-C0AF61DE0A7C}" dt="2022-06-22T07:45:46.744" v="22" actId="1076"/>
          <ac:spMkLst>
            <pc:docMk/>
            <pc:sldMk cId="3456836114" sldId="274"/>
            <ac:spMk id="6" creationId="{C0DB0BFF-C27D-D301-B000-A0B6F818E39E}"/>
          </ac:spMkLst>
        </pc:spChg>
      </pc:sldChg>
      <pc:sldChg chg="addSp delSp modSp del">
        <pc:chgData name="Rafael Amorim" userId="S::rafael.amorim@ua.pt::dc3018bb-db3f-4f38-9e8b-a9af8104196a" providerId="AD" clId="Web-{89B924AF-6298-EDF5-0E2E-C0AF61DE0A7C}" dt="2022-06-22T07:45:50.010" v="23"/>
        <pc:sldMkLst>
          <pc:docMk/>
          <pc:sldMk cId="2474835842" sldId="275"/>
        </pc:sldMkLst>
        <pc:spChg chg="del mod">
          <ac:chgData name="Rafael Amorim" userId="S::rafael.amorim@ua.pt::dc3018bb-db3f-4f38-9e8b-a9af8104196a" providerId="AD" clId="Web-{89B924AF-6298-EDF5-0E2E-C0AF61DE0A7C}" dt="2022-06-22T07:44:41.258" v="6"/>
          <ac:spMkLst>
            <pc:docMk/>
            <pc:sldMk cId="2474835842" sldId="275"/>
            <ac:spMk id="2" creationId="{9958A69D-8C03-C141-54A3-C5DFB38DE5A7}"/>
          </ac:spMkLst>
        </pc:spChg>
        <pc:spChg chg="del">
          <ac:chgData name="Rafael Amorim" userId="S::rafael.amorim@ua.pt::dc3018bb-db3f-4f38-9e8b-a9af8104196a" providerId="AD" clId="Web-{89B924AF-6298-EDF5-0E2E-C0AF61DE0A7C}" dt="2022-06-22T07:45:26.728" v="19"/>
          <ac:spMkLst>
            <pc:docMk/>
            <pc:sldMk cId="2474835842" sldId="275"/>
            <ac:spMk id="4" creationId="{839C61B6-663D-30BC-8F1D-AB288986524D}"/>
          </ac:spMkLst>
        </pc:spChg>
        <pc:spChg chg="add mod">
          <ac:chgData name="Rafael Amorim" userId="S::rafael.amorim@ua.pt::dc3018bb-db3f-4f38-9e8b-a9af8104196a" providerId="AD" clId="Web-{89B924AF-6298-EDF5-0E2E-C0AF61DE0A7C}" dt="2022-06-22T07:44:41.258" v="6"/>
          <ac:spMkLst>
            <pc:docMk/>
            <pc:sldMk cId="2474835842" sldId="275"/>
            <ac:spMk id="6" creationId="{D2821B0C-B9AE-B112-9B87-14D8EA8AF66A}"/>
          </ac:spMkLst>
        </pc:spChg>
        <pc:spChg chg="add mod">
          <ac:chgData name="Rafael Amorim" userId="S::rafael.amorim@ua.pt::dc3018bb-db3f-4f38-9e8b-a9af8104196a" providerId="AD" clId="Web-{89B924AF-6298-EDF5-0E2E-C0AF61DE0A7C}" dt="2022-06-22T07:45:26.728" v="19"/>
          <ac:spMkLst>
            <pc:docMk/>
            <pc:sldMk cId="2474835842" sldId="275"/>
            <ac:spMk id="8" creationId="{D892D01C-F554-167E-B79C-D39ECA04D98B}"/>
          </ac:spMkLst>
        </pc:spChg>
      </pc:sldChg>
    </pc:docChg>
  </pc:docChgLst>
  <pc:docChgLst>
    <pc:chgData name="Ricardo Antunes" userId="S::ricardofantunes@ua.pt::b9376887-573c-4380-9090-ca43bbdfcb7d" providerId="AD" clId="Web-{1C474390-9381-9AF6-73DE-594E22841D34}"/>
    <pc:docChg chg="modSld">
      <pc:chgData name="Ricardo Antunes" userId="S::ricardofantunes@ua.pt::b9376887-573c-4380-9090-ca43bbdfcb7d" providerId="AD" clId="Web-{1C474390-9381-9AF6-73DE-594E22841D34}" dt="2022-06-22T00:09:50.930" v="8" actId="14100"/>
      <pc:docMkLst>
        <pc:docMk/>
      </pc:docMkLst>
      <pc:sldChg chg="modSp">
        <pc:chgData name="Ricardo Antunes" userId="S::ricardofantunes@ua.pt::b9376887-573c-4380-9090-ca43bbdfcb7d" providerId="AD" clId="Web-{1C474390-9381-9AF6-73DE-594E22841D34}" dt="2022-06-22T00:09:50.930" v="8" actId="14100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1C474390-9381-9AF6-73DE-594E22841D34}" dt="2022-06-22T00:09:50.930" v="8" actId="14100"/>
          <ac:spMkLst>
            <pc:docMk/>
            <pc:sldMk cId="2408669428" sldId="262"/>
            <ac:spMk id="14" creationId="{6F6074C9-B0EF-B441-77A0-0D4B5A803A46}"/>
          </ac:spMkLst>
        </pc:spChg>
        <pc:picChg chg="mod">
          <ac:chgData name="Ricardo Antunes" userId="S::ricardofantunes@ua.pt::b9376887-573c-4380-9090-ca43bbdfcb7d" providerId="AD" clId="Web-{1C474390-9381-9AF6-73DE-594E22841D34}" dt="2022-06-22T00:09:40.633" v="7" actId="1076"/>
          <ac:picMkLst>
            <pc:docMk/>
            <pc:sldMk cId="2408669428" sldId="262"/>
            <ac:picMk id="2" creationId="{344C7D40-34C7-0950-D4E2-4E70990CAF86}"/>
          </ac:picMkLst>
        </pc:picChg>
      </pc:sldChg>
    </pc:docChg>
  </pc:docChgLst>
  <pc:docChgLst>
    <pc:chgData name="Diogo Silva" userId="S::diogobranco.as@ua.pt::dd611537-5b6e-4d11-99f4-2cf2350e1bb3" providerId="AD" clId="Web-{BC69B89F-9360-759A-F6BD-A51931957CEF}"/>
    <pc:docChg chg="addSld delSld modSld sldOrd">
      <pc:chgData name="Diogo Silva" userId="S::diogobranco.as@ua.pt::dd611537-5b6e-4d11-99f4-2cf2350e1bb3" providerId="AD" clId="Web-{BC69B89F-9360-759A-F6BD-A51931957CEF}" dt="2022-06-22T00:57:38.707" v="258" actId="20577"/>
      <pc:docMkLst>
        <pc:docMk/>
      </pc:docMkLst>
      <pc:sldChg chg="addSp delSp modSp del delAnim">
        <pc:chgData name="Diogo Silva" userId="S::diogobranco.as@ua.pt::dd611537-5b6e-4d11-99f4-2cf2350e1bb3" providerId="AD" clId="Web-{BC69B89F-9360-759A-F6BD-A51931957CEF}" dt="2022-06-22T00:29:51.669" v="111"/>
        <pc:sldMkLst>
          <pc:docMk/>
          <pc:sldMk cId="3234421747" sldId="259"/>
        </pc:sldMkLst>
        <pc:spChg chg="del">
          <ac:chgData name="Diogo Silva" userId="S::diogobranco.as@ua.pt::dd611537-5b6e-4d11-99f4-2cf2350e1bb3" providerId="AD" clId="Web-{BC69B89F-9360-759A-F6BD-A51931957CEF}" dt="2022-06-22T00:15:16.399" v="52"/>
          <ac:spMkLst>
            <pc:docMk/>
            <pc:sldMk cId="3234421747" sldId="259"/>
            <ac:spMk id="2" creationId="{A4C3BB9F-D03A-B738-84BA-5909C85E9B8D}"/>
          </ac:spMkLst>
        </pc:spChg>
        <pc:spChg chg="del">
          <ac:chgData name="Diogo Silva" userId="S::diogobranco.as@ua.pt::dd611537-5b6e-4d11-99f4-2cf2350e1bb3" providerId="AD" clId="Web-{BC69B89F-9360-759A-F6BD-A51931957CEF}" dt="2022-06-22T00:12:08.174" v="47"/>
          <ac:spMkLst>
            <pc:docMk/>
            <pc:sldMk cId="3234421747" sldId="259"/>
            <ac:spMk id="3" creationId="{F29CDBFF-2B1B-3259-DFC9-8FA01646A7A0}"/>
          </ac:spMkLst>
        </pc:spChg>
        <pc:spChg chg="add mod">
          <ac:chgData name="Diogo Silva" userId="S::diogobranco.as@ua.pt::dd611537-5b6e-4d11-99f4-2cf2350e1bb3" providerId="AD" clId="Web-{BC69B89F-9360-759A-F6BD-A51931957CEF}" dt="2022-06-22T00:11:31.876" v="43" actId="1076"/>
          <ac:spMkLst>
            <pc:docMk/>
            <pc:sldMk cId="3234421747" sldId="259"/>
            <ac:spMk id="7" creationId="{DD0757D2-0339-E87A-4DCE-DDEC4AF0CDE4}"/>
          </ac:spMkLst>
        </pc:spChg>
        <pc:spChg chg="add mod">
          <ac:chgData name="Diogo Silva" userId="S::diogobranco.as@ua.pt::dd611537-5b6e-4d11-99f4-2cf2350e1bb3" providerId="AD" clId="Web-{BC69B89F-9360-759A-F6BD-A51931957CEF}" dt="2022-06-22T00:20:53.918" v="110" actId="20577"/>
          <ac:spMkLst>
            <pc:docMk/>
            <pc:sldMk cId="3234421747" sldId="259"/>
            <ac:spMk id="9" creationId="{9BF99E5E-DF23-61A9-5576-1CF7053BF832}"/>
          </ac:spMkLst>
        </pc:spChg>
        <pc:spChg chg="add del">
          <ac:chgData name="Diogo Silva" userId="S::diogobranco.as@ua.pt::dd611537-5b6e-4d11-99f4-2cf2350e1bb3" providerId="AD" clId="Web-{BC69B89F-9360-759A-F6BD-A51931957CEF}" dt="2022-06-22T00:14:41.038" v="51"/>
          <ac:spMkLst>
            <pc:docMk/>
            <pc:sldMk cId="3234421747" sldId="259"/>
            <ac:spMk id="10" creationId="{9BF99E5E-DF23-61A9-5576-1CF7053BF832}"/>
          </ac:spMkLst>
        </pc:spChg>
        <pc:spChg chg="add mod">
          <ac:chgData name="Diogo Silva" userId="S::diogobranco.as@ua.pt::dd611537-5b6e-4d11-99f4-2cf2350e1bb3" providerId="AD" clId="Web-{BC69B89F-9360-759A-F6BD-A51931957CEF}" dt="2022-06-22T00:15:25.477" v="54" actId="1076"/>
          <ac:spMkLst>
            <pc:docMk/>
            <pc:sldMk cId="3234421747" sldId="259"/>
            <ac:spMk id="11" creationId="{F81A21B0-E50E-F880-02A1-20B84F4AD401}"/>
          </ac:spMkLst>
        </pc:spChg>
        <pc:spChg chg="del">
          <ac:chgData name="Diogo Silva" userId="S::diogobranco.as@ua.pt::dd611537-5b6e-4d11-99f4-2cf2350e1bb3" providerId="AD" clId="Web-{BC69B89F-9360-759A-F6BD-A51931957CEF}" dt="2022-06-22T00:11:04.938" v="39"/>
          <ac:spMkLst>
            <pc:docMk/>
            <pc:sldMk cId="3234421747" sldId="259"/>
            <ac:spMk id="24" creationId="{5288DE8C-131B-472B-4921-114C2FAAAABC}"/>
          </ac:spMkLst>
        </pc:spChg>
        <pc:picChg chg="add del mod">
          <ac:chgData name="Diogo Silva" userId="S::diogobranco.as@ua.pt::dd611537-5b6e-4d11-99f4-2cf2350e1bb3" providerId="AD" clId="Web-{BC69B89F-9360-759A-F6BD-A51931957CEF}" dt="2022-06-22T00:11:10.922" v="41"/>
          <ac:picMkLst>
            <pc:docMk/>
            <pc:sldMk cId="3234421747" sldId="259"/>
            <ac:picMk id="6" creationId="{EA9BB0F5-75F8-17DC-8566-D81BDD55B0E0}"/>
          </ac:picMkLst>
        </pc:picChg>
        <pc:picChg chg="add mod">
          <ac:chgData name="Diogo Silva" userId="S::diogobranco.as@ua.pt::dd611537-5b6e-4d11-99f4-2cf2350e1bb3" providerId="AD" clId="Web-{BC69B89F-9360-759A-F6BD-A51931957CEF}" dt="2022-06-22T00:11:49.439" v="46" actId="1076"/>
          <ac:picMkLst>
            <pc:docMk/>
            <pc:sldMk cId="3234421747" sldId="259"/>
            <ac:picMk id="8" creationId="{8CA90546-06D8-6007-14E8-78288D60FA10}"/>
          </ac:picMkLst>
        </pc:picChg>
        <pc:picChg chg="del">
          <ac:chgData name="Diogo Silva" userId="S::diogobranco.as@ua.pt::dd611537-5b6e-4d11-99f4-2cf2350e1bb3" providerId="AD" clId="Web-{BC69B89F-9360-759A-F6BD-A51931957CEF}" dt="2022-06-22T00:11:35.954" v="44"/>
          <ac:picMkLst>
            <pc:docMk/>
            <pc:sldMk cId="3234421747" sldId="259"/>
            <ac:picMk id="1028" creationId="{105CCD78-5E3B-628F-8573-4BCC635FD67C}"/>
          </ac:picMkLst>
        </pc:picChg>
      </pc:sldChg>
      <pc:sldChg chg="addSp delSp modSp">
        <pc:chgData name="Diogo Silva" userId="S::diogobranco.as@ua.pt::dd611537-5b6e-4d11-99f4-2cf2350e1bb3" providerId="AD" clId="Web-{BC69B89F-9360-759A-F6BD-A51931957CEF}" dt="2022-06-22T00:04:06.502" v="35" actId="20577"/>
        <pc:sldMkLst>
          <pc:docMk/>
          <pc:sldMk cId="2408669428" sldId="262"/>
        </pc:sldMkLst>
        <pc:spChg chg="mod">
          <ac:chgData name="Diogo Silva" userId="S::diogobranco.as@ua.pt::dd611537-5b6e-4d11-99f4-2cf2350e1bb3" providerId="AD" clId="Web-{BC69B89F-9360-759A-F6BD-A51931957CEF}" dt="2022-06-22T00:01:44.607" v="24"/>
          <ac:spMkLst>
            <pc:docMk/>
            <pc:sldMk cId="2408669428" sldId="262"/>
            <ac:spMk id="3" creationId="{66382EBA-2108-D4D6-F6B0-49F13A0B8694}"/>
          </ac:spMkLst>
        </pc:spChg>
        <pc:spChg chg="mod">
          <ac:chgData name="Diogo Silva" userId="S::diogobranco.as@ua.pt::dd611537-5b6e-4d11-99f4-2cf2350e1bb3" providerId="AD" clId="Web-{BC69B89F-9360-759A-F6BD-A51931957CEF}" dt="2022-06-22T00:04:06.502" v="35" actId="20577"/>
          <ac:spMkLst>
            <pc:docMk/>
            <pc:sldMk cId="2408669428" sldId="262"/>
            <ac:spMk id="14" creationId="{6F6074C9-B0EF-B441-77A0-0D4B5A803A46}"/>
          </ac:spMkLst>
        </pc:spChg>
        <pc:spChg chg="del">
          <ac:chgData name="Diogo Silva" userId="S::diogobranco.as@ua.pt::dd611537-5b6e-4d11-99f4-2cf2350e1bb3" providerId="AD" clId="Web-{BC69B89F-9360-759A-F6BD-A51931957CEF}" dt="2022-06-22T00:01:44.607" v="24"/>
          <ac:spMkLst>
            <pc:docMk/>
            <pc:sldMk cId="2408669428" sldId="262"/>
            <ac:spMk id="69" creationId="{9F4444CE-BC8D-4D61-B303-4C05614E62AB}"/>
          </ac:spMkLst>
        </pc:spChg>
        <pc:spChg chg="del">
          <ac:chgData name="Diogo Silva" userId="S::diogobranco.as@ua.pt::dd611537-5b6e-4d11-99f4-2cf2350e1bb3" providerId="AD" clId="Web-{BC69B89F-9360-759A-F6BD-A51931957CEF}" dt="2022-06-22T00:01:44.607" v="24"/>
          <ac:spMkLst>
            <pc:docMk/>
            <pc:sldMk cId="2408669428" sldId="262"/>
            <ac:spMk id="71" creationId="{73772B81-181F-48B7-8826-4D9686D15DF5}"/>
          </ac:spMkLst>
        </pc:spChg>
        <pc:spChg chg="del">
          <ac:chgData name="Diogo Silva" userId="S::diogobranco.as@ua.pt::dd611537-5b6e-4d11-99f4-2cf2350e1bb3" providerId="AD" clId="Web-{BC69B89F-9360-759A-F6BD-A51931957CEF}" dt="2022-06-22T00:01:44.607" v="24"/>
          <ac:spMkLst>
            <pc:docMk/>
            <pc:sldMk cId="2408669428" sldId="262"/>
            <ac:spMk id="73" creationId="{B2205F6E-03C6-4E92-877C-E2482F6599AA}"/>
          </ac:spMkLst>
        </pc:spChg>
        <pc:grpChg chg="del">
          <ac:chgData name="Diogo Silva" userId="S::diogobranco.as@ua.pt::dd611537-5b6e-4d11-99f4-2cf2350e1bb3" providerId="AD" clId="Web-{BC69B89F-9360-759A-F6BD-A51931957CEF}" dt="2022-06-22T00:01:44.607" v="24"/>
          <ac:grpSpMkLst>
            <pc:docMk/>
            <pc:sldMk cId="2408669428" sldId="262"/>
            <ac:grpSpMk id="57" creationId="{D920209C-E85B-4D6F-A56F-724F5ADA811C}"/>
          </ac:grpSpMkLst>
        </pc:grpChg>
        <pc:grpChg chg="add">
          <ac:chgData name="Diogo Silva" userId="S::diogobranco.as@ua.pt::dd611537-5b6e-4d11-99f4-2cf2350e1bb3" providerId="AD" clId="Web-{BC69B89F-9360-759A-F6BD-A51931957CEF}" dt="2022-06-22T00:01:44.607" v="24"/>
          <ac:grpSpMkLst>
            <pc:docMk/>
            <pc:sldMk cId="2408669428" sldId="262"/>
            <ac:grpSpMk id="78" creationId="{1F2B4773-3207-44CC-B7AC-892B70498211}"/>
          </ac:grpSpMkLst>
        </pc:grpChg>
        <pc:picChg chg="add mod">
          <ac:chgData name="Diogo Silva" userId="S::diogobranco.as@ua.pt::dd611537-5b6e-4d11-99f4-2cf2350e1bb3" providerId="AD" clId="Web-{BC69B89F-9360-759A-F6BD-A51931957CEF}" dt="2022-06-22T00:01:44.607" v="24"/>
          <ac:picMkLst>
            <pc:docMk/>
            <pc:sldMk cId="2408669428" sldId="262"/>
            <ac:picMk id="2" creationId="{344C7D40-34C7-0950-D4E2-4E70990CAF86}"/>
          </ac:picMkLst>
        </pc:picChg>
      </pc:sldChg>
      <pc:sldChg chg="addSp modSp delAnim modAnim">
        <pc:chgData name="Diogo Silva" userId="S::diogobranco.as@ua.pt::dd611537-5b6e-4d11-99f4-2cf2350e1bb3" providerId="AD" clId="Web-{BC69B89F-9360-759A-F6BD-A51931957CEF}" dt="2022-06-22T00:00:48.965" v="21"/>
        <pc:sldMkLst>
          <pc:docMk/>
          <pc:sldMk cId="383835419" sldId="269"/>
        </pc:sldMkLst>
        <pc:spChg chg="add mod">
          <ac:chgData name="Diogo Silva" userId="S::diogobranco.as@ua.pt::dd611537-5b6e-4d11-99f4-2cf2350e1bb3" providerId="AD" clId="Web-{BC69B89F-9360-759A-F6BD-A51931957CEF}" dt="2022-06-21T23:59:21.556" v="18" actId="1076"/>
          <ac:spMkLst>
            <pc:docMk/>
            <pc:sldMk cId="383835419" sldId="269"/>
            <ac:spMk id="4" creationId="{7E80DD6E-E4E7-F5A0-11EE-E39BD42B5A1D}"/>
          </ac:spMkLst>
        </pc:spChg>
        <pc:picChg chg="add mod">
          <ac:chgData name="Diogo Silva" userId="S::diogobranco.as@ua.pt::dd611537-5b6e-4d11-99f4-2cf2350e1bb3" providerId="AD" clId="Web-{BC69B89F-9360-759A-F6BD-A51931957CEF}" dt="2022-06-21T23:58:43.789" v="1" actId="1076"/>
          <ac:picMkLst>
            <pc:docMk/>
            <pc:sldMk cId="383835419" sldId="269"/>
            <ac:picMk id="3" creationId="{A08FE600-5056-5A27-D849-C6DF06AEFF67}"/>
          </ac:picMkLst>
        </pc:picChg>
        <pc:picChg chg="add mod">
          <ac:chgData name="Diogo Silva" userId="S::diogobranco.as@ua.pt::dd611537-5b6e-4d11-99f4-2cf2350e1bb3" providerId="AD" clId="Web-{BC69B89F-9360-759A-F6BD-A51931957CEF}" dt="2022-06-22T00:00:08.589" v="20" actId="1076"/>
          <ac:picMkLst>
            <pc:docMk/>
            <pc:sldMk cId="383835419" sldId="269"/>
            <ac:picMk id="5" creationId="{3663990F-9E17-90C0-4F42-B19F37AD2919}"/>
          </ac:picMkLst>
        </pc:picChg>
      </pc:sldChg>
      <pc:sldChg chg="del">
        <pc:chgData name="Diogo Silva" userId="S::diogobranco.as@ua.pt::dd611537-5b6e-4d11-99f4-2cf2350e1bb3" providerId="AD" clId="Web-{BC69B89F-9360-759A-F6BD-A51931957CEF}" dt="2022-06-22T00:30:41.765" v="112"/>
        <pc:sldMkLst>
          <pc:docMk/>
          <pc:sldMk cId="3089405262" sldId="270"/>
        </pc:sldMkLst>
      </pc:sldChg>
      <pc:sldChg chg="del">
        <pc:chgData name="Diogo Silva" userId="S::diogobranco.as@ua.pt::dd611537-5b6e-4d11-99f4-2cf2350e1bb3" providerId="AD" clId="Web-{BC69B89F-9360-759A-F6BD-A51931957CEF}" dt="2022-06-22T00:06:11.835" v="36"/>
        <pc:sldMkLst>
          <pc:docMk/>
          <pc:sldMk cId="4246803801" sldId="271"/>
        </pc:sldMkLst>
      </pc:sldChg>
      <pc:sldChg chg="del">
        <pc:chgData name="Diogo Silva" userId="S::diogobranco.as@ua.pt::dd611537-5b6e-4d11-99f4-2cf2350e1bb3" providerId="AD" clId="Web-{BC69B89F-9360-759A-F6BD-A51931957CEF}" dt="2022-06-22T00:11:00.750" v="38"/>
        <pc:sldMkLst>
          <pc:docMk/>
          <pc:sldMk cId="1955559064" sldId="272"/>
        </pc:sldMkLst>
      </pc:sldChg>
      <pc:sldChg chg="modSp">
        <pc:chgData name="Diogo Silva" userId="S::diogobranco.as@ua.pt::dd611537-5b6e-4d11-99f4-2cf2350e1bb3" providerId="AD" clId="Web-{BC69B89F-9360-759A-F6BD-A51931957CEF}" dt="2022-06-22T00:06:39.195" v="37" actId="1076"/>
        <pc:sldMkLst>
          <pc:docMk/>
          <pc:sldMk cId="3456836114" sldId="274"/>
        </pc:sldMkLst>
        <pc:spChg chg="mod">
          <ac:chgData name="Diogo Silva" userId="S::diogobranco.as@ua.pt::dd611537-5b6e-4d11-99f4-2cf2350e1bb3" providerId="AD" clId="Web-{BC69B89F-9360-759A-F6BD-A51931957CEF}" dt="2022-06-22T00:06:39.195" v="37" actId="1076"/>
          <ac:spMkLst>
            <pc:docMk/>
            <pc:sldMk cId="3456836114" sldId="274"/>
            <ac:spMk id="3" creationId="{C4E745CC-B421-0BAA-4C51-D538A500EED2}"/>
          </ac:spMkLst>
        </pc:spChg>
      </pc:sldChg>
      <pc:sldChg chg="addSp delSp modSp mod ord setBg">
        <pc:chgData name="Diogo Silva" userId="S::diogobranco.as@ua.pt::dd611537-5b6e-4d11-99f4-2cf2350e1bb3" providerId="AD" clId="Web-{BC69B89F-9360-759A-F6BD-A51931957CEF}" dt="2022-06-22T00:31:24.579" v="115"/>
        <pc:sldMkLst>
          <pc:docMk/>
          <pc:sldMk cId="1135124596" sldId="276"/>
        </pc:sldMkLst>
        <pc:spChg chg="mo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2" creationId="{6496C67E-A37E-0CEA-FE5B-F441246D0AE5}"/>
          </ac:spMkLst>
        </pc:spChg>
        <pc:spChg chg="del">
          <ac:chgData name="Diogo Silva" userId="S::diogobranco.as@ua.pt::dd611537-5b6e-4d11-99f4-2cf2350e1bb3" providerId="AD" clId="Web-{BC69B89F-9360-759A-F6BD-A51931957CEF}" dt="2022-06-22T00:30:45.781" v="113"/>
          <ac:spMkLst>
            <pc:docMk/>
            <pc:sldMk cId="1135124596" sldId="276"/>
            <ac:spMk id="3" creationId="{B0DADDCC-62EE-3ACE-28BD-4AB5CEAF562D}"/>
          </ac:spMkLst>
        </pc:spChg>
        <pc:spChg chg="mo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4" creationId="{1C1C5AF1-3636-92E1-19AE-2F5754A6100C}"/>
          </ac:spMkLst>
        </pc:spChg>
        <pc:spChg chg="ad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22" creationId="{9F4444CE-BC8D-4D61-B303-4C05614E62AB}"/>
          </ac:spMkLst>
        </pc:spChg>
        <pc:spChg chg="ad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24" creationId="{62423CA5-E2E1-4789-B759-9906C1C94063}"/>
          </ac:spMkLst>
        </pc:spChg>
        <pc:spChg chg="ad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26" creationId="{73772B81-181F-48B7-8826-4D9686D15DF5}"/>
          </ac:spMkLst>
        </pc:spChg>
        <pc:spChg chg="add">
          <ac:chgData name="Diogo Silva" userId="S::diogobranco.as@ua.pt::dd611537-5b6e-4d11-99f4-2cf2350e1bb3" providerId="AD" clId="Web-{BC69B89F-9360-759A-F6BD-A51931957CEF}" dt="2022-06-22T00:30:48.437" v="114"/>
          <ac:spMkLst>
            <pc:docMk/>
            <pc:sldMk cId="1135124596" sldId="276"/>
            <ac:spMk id="28" creationId="{B2205F6E-03C6-4E92-877C-E2482F6599AA}"/>
          </ac:spMkLst>
        </pc:spChg>
        <pc:grpChg chg="add">
          <ac:chgData name="Diogo Silva" userId="S::diogobranco.as@ua.pt::dd611537-5b6e-4d11-99f4-2cf2350e1bb3" providerId="AD" clId="Web-{BC69B89F-9360-759A-F6BD-A51931957CEF}" dt="2022-06-22T00:30:48.437" v="114"/>
          <ac:grpSpMkLst>
            <pc:docMk/>
            <pc:sldMk cId="1135124596" sldId="276"/>
            <ac:grpSpMk id="10" creationId="{1F2B4773-3207-44CC-B7AC-892B70498211}"/>
          </ac:grpSpMkLst>
        </pc:grpChg>
        <pc:picChg chg="add mod ord">
          <ac:chgData name="Diogo Silva" userId="S::diogobranco.as@ua.pt::dd611537-5b6e-4d11-99f4-2cf2350e1bb3" providerId="AD" clId="Web-{BC69B89F-9360-759A-F6BD-A51931957CEF}" dt="2022-06-22T00:30:48.437" v="114"/>
          <ac:picMkLst>
            <pc:docMk/>
            <pc:sldMk cId="1135124596" sldId="276"/>
            <ac:picMk id="5" creationId="{82F906BC-AA45-76F1-5F7E-0BA2C0E42A6C}"/>
          </ac:picMkLst>
        </pc:picChg>
      </pc:sldChg>
      <pc:sldChg chg="addSp delSp modSp add delAnim">
        <pc:chgData name="Diogo Silva" userId="S::diogobranco.as@ua.pt::dd611537-5b6e-4d11-99f4-2cf2350e1bb3" providerId="AD" clId="Web-{BC69B89F-9360-759A-F6BD-A51931957CEF}" dt="2022-06-22T00:57:38.707" v="258" actId="20577"/>
        <pc:sldMkLst>
          <pc:docMk/>
          <pc:sldMk cId="3963709277" sldId="277"/>
        </pc:sldMkLst>
        <pc:spChg chg="del">
          <ac:chgData name="Diogo Silva" userId="S::diogobranco.as@ua.pt::dd611537-5b6e-4d11-99f4-2cf2350e1bb3" providerId="AD" clId="Web-{BC69B89F-9360-759A-F6BD-A51931957CEF}" dt="2022-06-22T00:40:46.175" v="120"/>
          <ac:spMkLst>
            <pc:docMk/>
            <pc:sldMk cId="3963709277" sldId="277"/>
            <ac:spMk id="2" creationId="{A4C3BB9F-D03A-B738-84BA-5909C85E9B8D}"/>
          </ac:spMkLst>
        </pc:spChg>
        <pc:spChg chg="del mod">
          <ac:chgData name="Diogo Silva" userId="S::diogobranco.as@ua.pt::dd611537-5b6e-4d11-99f4-2cf2350e1bb3" providerId="AD" clId="Web-{BC69B89F-9360-759A-F6BD-A51931957CEF}" dt="2022-06-22T00:40:48.909" v="124"/>
          <ac:spMkLst>
            <pc:docMk/>
            <pc:sldMk cId="3963709277" sldId="277"/>
            <ac:spMk id="3" creationId="{F29CDBFF-2B1B-3259-DFC9-8FA01646A7A0}"/>
          </ac:spMkLst>
        </pc:spChg>
        <pc:spChg chg="add">
          <ac:chgData name="Diogo Silva" userId="S::diogobranco.as@ua.pt::dd611537-5b6e-4d11-99f4-2cf2350e1bb3" providerId="AD" clId="Web-{BC69B89F-9360-759A-F6BD-A51931957CEF}" dt="2022-06-22T00:42:24.006" v="141"/>
          <ac:spMkLst>
            <pc:docMk/>
            <pc:sldMk cId="3963709277" sldId="277"/>
            <ac:spMk id="5" creationId="{67CF57FE-5C9C-B0A2-194A-3F4232F797E5}"/>
          </ac:spMkLst>
        </pc:spChg>
        <pc:spChg chg="del">
          <ac:chgData name="Diogo Silva" userId="S::diogobranco.as@ua.pt::dd611537-5b6e-4d11-99f4-2cf2350e1bb3" providerId="AD" clId="Web-{BC69B89F-9360-759A-F6BD-A51931957CEF}" dt="2022-06-22T00:40:58.566" v="131"/>
          <ac:spMkLst>
            <pc:docMk/>
            <pc:sldMk cId="3963709277" sldId="277"/>
            <ac:spMk id="6" creationId="{3D3AE00C-768C-5949-153C-3E550A627F9A}"/>
          </ac:spMkLst>
        </pc:spChg>
        <pc:spChg chg="mod">
          <ac:chgData name="Diogo Silva" userId="S::diogobranco.as@ua.pt::dd611537-5b6e-4d11-99f4-2cf2350e1bb3" providerId="AD" clId="Web-{BC69B89F-9360-759A-F6BD-A51931957CEF}" dt="2022-06-22T00:57:38.707" v="258" actId="20577"/>
          <ac:spMkLst>
            <pc:docMk/>
            <pc:sldMk cId="3963709277" sldId="277"/>
            <ac:spMk id="9" creationId="{0A295D1E-98E7-8C39-C9A5-5E3E36DCC4E3}"/>
          </ac:spMkLst>
        </pc:spChg>
        <pc:spChg chg="mod">
          <ac:chgData name="Diogo Silva" userId="S::diogobranco.as@ua.pt::dd611537-5b6e-4d11-99f4-2cf2350e1bb3" providerId="AD" clId="Web-{BC69B89F-9360-759A-F6BD-A51931957CEF}" dt="2022-06-22T00:41:30.676" v="137" actId="1076"/>
          <ac:spMkLst>
            <pc:docMk/>
            <pc:sldMk cId="3963709277" sldId="277"/>
            <ac:spMk id="10" creationId="{1D22FCE3-A844-9F72-F4F2-1BC944B2E129}"/>
          </ac:spMkLst>
        </pc:spChg>
        <pc:spChg chg="del">
          <ac:chgData name="Diogo Silva" userId="S::diogobranco.as@ua.pt::dd611537-5b6e-4d11-99f4-2cf2350e1bb3" providerId="AD" clId="Web-{BC69B89F-9360-759A-F6BD-A51931957CEF}" dt="2022-06-22T00:40:55.409" v="129"/>
          <ac:spMkLst>
            <pc:docMk/>
            <pc:sldMk cId="3963709277" sldId="277"/>
            <ac:spMk id="11" creationId="{6F0CDE0C-A4FA-2EB4-F74C-A85E1ABF0511}"/>
          </ac:spMkLst>
        </pc:spChg>
        <pc:spChg chg="mod">
          <ac:chgData name="Diogo Silva" userId="S::diogobranco.as@ua.pt::dd611537-5b6e-4d11-99f4-2cf2350e1bb3" providerId="AD" clId="Web-{BC69B89F-9360-759A-F6BD-A51931957CEF}" dt="2022-06-22T00:41:25.926" v="136" actId="1076"/>
          <ac:spMkLst>
            <pc:docMk/>
            <pc:sldMk cId="3963709277" sldId="277"/>
            <ac:spMk id="12" creationId="{EB894E92-2F85-6B43-CAA2-E8CA69EE0118}"/>
          </ac:spMkLst>
        </pc:spChg>
        <pc:spChg chg="del mod">
          <ac:chgData name="Diogo Silva" userId="S::diogobranco.as@ua.pt::dd611537-5b6e-4d11-99f4-2cf2350e1bb3" providerId="AD" clId="Web-{BC69B89F-9360-759A-F6BD-A51931957CEF}" dt="2022-06-22T00:40:44.800" v="119"/>
          <ac:spMkLst>
            <pc:docMk/>
            <pc:sldMk cId="3963709277" sldId="277"/>
            <ac:spMk id="24" creationId="{5288DE8C-131B-472B-4921-114C2FAAAABC}"/>
          </ac:spMkLst>
        </pc:spChg>
        <pc:spChg chg="del">
          <ac:chgData name="Diogo Silva" userId="S::diogobranco.as@ua.pt::dd611537-5b6e-4d11-99f4-2cf2350e1bb3" providerId="AD" clId="Web-{BC69B89F-9360-759A-F6BD-A51931957CEF}" dt="2022-06-22T00:40:54.284" v="128"/>
          <ac:spMkLst>
            <pc:docMk/>
            <pc:sldMk cId="3963709277" sldId="277"/>
            <ac:spMk id="65" creationId="{2940FCBA-2F01-C587-F86C-1646A306D4C3}"/>
          </ac:spMkLst>
        </pc:spChg>
        <pc:spChg chg="del mod">
          <ac:chgData name="Diogo Silva" userId="S::diogobranco.as@ua.pt::dd611537-5b6e-4d11-99f4-2cf2350e1bb3" providerId="AD" clId="Web-{BC69B89F-9360-759A-F6BD-A51931957CEF}" dt="2022-06-22T00:40:52.956" v="127"/>
          <ac:spMkLst>
            <pc:docMk/>
            <pc:sldMk cId="3963709277" sldId="277"/>
            <ac:spMk id="66" creationId="{D4A2E52E-928D-C412-2553-88F7069AABC1}"/>
          </ac:spMkLst>
        </pc:spChg>
        <pc:picChg chg="mod">
          <ac:chgData name="Diogo Silva" userId="S::diogobranco.as@ua.pt::dd611537-5b6e-4d11-99f4-2cf2350e1bb3" providerId="AD" clId="Web-{BC69B89F-9360-759A-F6BD-A51931957CEF}" dt="2022-06-22T00:41:09.660" v="133" actId="1076"/>
          <ac:picMkLst>
            <pc:docMk/>
            <pc:sldMk cId="3963709277" sldId="277"/>
            <ac:picMk id="7" creationId="{B4478139-E861-EF6E-6C5C-DC745F021F07}"/>
          </ac:picMkLst>
        </pc:picChg>
        <pc:picChg chg="del">
          <ac:chgData name="Diogo Silva" userId="S::diogobranco.as@ua.pt::dd611537-5b6e-4d11-99f4-2cf2350e1bb3" providerId="AD" clId="Web-{BC69B89F-9360-759A-F6BD-A51931957CEF}" dt="2022-06-22T00:40:42.862" v="117"/>
          <ac:picMkLst>
            <pc:docMk/>
            <pc:sldMk cId="3963709277" sldId="277"/>
            <ac:picMk id="1028" creationId="{105CCD78-5E3B-628F-8573-4BCC635FD67C}"/>
          </ac:picMkLst>
        </pc:picChg>
        <pc:picChg chg="del">
          <ac:chgData name="Diogo Silva" userId="S::diogobranco.as@ua.pt::dd611537-5b6e-4d11-99f4-2cf2350e1bb3" providerId="AD" clId="Web-{BC69B89F-9360-759A-F6BD-A51931957CEF}" dt="2022-06-22T00:40:56.113" v="130"/>
          <ac:picMkLst>
            <pc:docMk/>
            <pc:sldMk cId="3963709277" sldId="277"/>
            <ac:picMk id="2050" creationId="{56CDDE06-F7B8-F03C-2353-EC7E79987815}"/>
          </ac:picMkLst>
        </pc:picChg>
      </pc:sldChg>
      <pc:sldChg chg="add del">
        <pc:chgData name="Diogo Silva" userId="S::diogobranco.as@ua.pt::dd611537-5b6e-4d11-99f4-2cf2350e1bb3" providerId="AD" clId="Web-{BC69B89F-9360-759A-F6BD-A51931957CEF}" dt="2022-06-22T00:42:10.662" v="140"/>
        <pc:sldMkLst>
          <pc:docMk/>
          <pc:sldMk cId="3816224118" sldId="278"/>
        </pc:sldMkLst>
      </pc:sldChg>
    </pc:docChg>
  </pc:docChgLst>
</pc:chgInfo>
</file>

<file path=ppt/comments/modernComment_106_8F9160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8BC86-D018-476C-BDCD-7A4DCD02209C}" authorId="{DEBE9E79-FBB3-2B3E-34CF-D93C61B530C4}" created="2022-06-07T23:21:59.742">
    <pc:sldMkLst xmlns:pc="http://schemas.microsoft.com/office/powerpoint/2013/main/command">
      <pc:docMk/>
      <pc:sldMk cId="2408669428" sldId="262"/>
    </pc:sldMkLst>
    <p188:txBody>
      <a:bodyPr/>
      <a:lstStyle/>
      <a:p>
        <a:r>
          <a:rPr lang="en-US"/>
          <a:t>Amorim</a:t>
        </a:r>
      </a:p>
    </p188:txBody>
  </p188:cm>
</p188:cmLst>
</file>

<file path=ppt/comments/modernComment_10C_94DFFF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326EF-9ABF-4279-9ECD-9469D646C46B}" authorId="{DEBE9E79-FBB3-2B3E-34CF-D93C61B530C4}" created="2022-06-07T23:21:41.101">
    <pc:sldMkLst xmlns:pc="http://schemas.microsoft.com/office/powerpoint/2013/main/command">
      <pc:docMk/>
      <pc:sldMk cId="2497707962" sldId="268"/>
    </pc:sldMkLst>
    <p188:txBody>
      <a:bodyPr/>
      <a:lstStyle/>
      <a:p>
        <a:r>
          <a:rPr lang="en-US"/>
          <a:t>Antunes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32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0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94DFFFBA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6_8F9160F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tcare1.atlassian.net/jira/software/projects/PET/boards/1/roadmap?atlOrigin=eyJpIjoiNTBhYjU1M2EwNTNlNDU2OWI3MmNjNWE5ZjVjZjJjNWUiLCJwIjoiaiJ9&amp;shared=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5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5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spc="-6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Análise</a:t>
            </a:r>
            <a:r>
              <a:rPr lang="en-US" sz="3600" spc="-6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de Sistemas PetCare™</a:t>
            </a:r>
          </a:p>
          <a:p>
            <a:pPr algn="l"/>
            <a:endParaRPr lang="en-US" sz="3600" spc="-6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5474D44-61F8-7388-E1A8-7E0D3EF30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45192" y="1951703"/>
            <a:ext cx="5223891" cy="2942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Rafael Amorim (98197)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Ricardo Antunes (98275)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Diogo Silva (104341)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Marco Almeida (103440)</a:t>
            </a:r>
          </a:p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5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783" y="335054"/>
            <a:ext cx="5637878" cy="1380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60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01" y="2033992"/>
            <a:ext cx="9072345" cy="4106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PetCare</a:t>
            </a:r>
            <a:r>
              <a:rPr lang="pt-PT" sz="2000" baseline="30000" dirty="0" err="1"/>
              <a:t>TM</a:t>
            </a:r>
            <a:r>
              <a:rPr lang="pt-PT" sz="2000" dirty="0"/>
              <a:t> tem como principal preocupação o melhor funcionamento da aplicação ao dispor do cliente para que os deveres dos Veterinários sejam mais eficazes através desta plataforma.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Nesta apresentação iremos apresentar os resultados que o grupo do projeto chegou na construção.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Vamos falar sobre a nossa transformação digital.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O incremento implementado.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 dirty="0"/>
              <a:t>As lições de gestão de trabalho aprendidas no projeto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977079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6C67E-A37E-0CEA-FE5B-F441246D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Transformação Digital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C5AF1-3636-92E1-19AE-2F5754A61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754" y="2160590"/>
            <a:ext cx="3671231" cy="3554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lvl="1"/>
            <a:endParaRPr lang="pt-PT">
              <a:solidFill>
                <a:schemeClr val="bg1"/>
              </a:solidFill>
            </a:endParaRPr>
          </a:p>
          <a:p>
            <a:r>
              <a:rPr lang="pt-PT">
                <a:solidFill>
                  <a:schemeClr val="bg1"/>
                </a:solidFill>
                <a:ea typeface="+mn-lt"/>
                <a:cs typeface="+mn-lt"/>
              </a:rPr>
              <a:t>Porque a criação de uma aplicação mobile.</a:t>
            </a:r>
            <a:endParaRPr lang="pt-PT">
              <a:solidFill>
                <a:schemeClr val="bg1"/>
              </a:solidFill>
            </a:endParaRPr>
          </a:p>
          <a:p>
            <a:pPr marL="285750" indent="-285750">
              <a:buFont typeface="Wingdings 3" charset="2"/>
              <a:buChar char=""/>
            </a:pPr>
            <a:r>
              <a:rPr lang="pt-PT">
                <a:solidFill>
                  <a:schemeClr val="bg1"/>
                </a:solidFill>
              </a:rPr>
              <a:t>Desta forma economiza-se tempo;</a:t>
            </a:r>
          </a:p>
          <a:p>
            <a:pPr marL="285750" indent="-285750">
              <a:buFont typeface="Wingdings 3" charset="2"/>
              <a:buChar char=""/>
            </a:pPr>
            <a:r>
              <a:rPr lang="pt-PT">
                <a:solidFill>
                  <a:schemeClr val="bg1"/>
                </a:solidFill>
              </a:rPr>
              <a:t>Mantém o seu animal no melhor estado possível</a:t>
            </a:r>
          </a:p>
          <a:p>
            <a:pPr marL="285750" indent="-285750">
              <a:buFont typeface="Wingdings 3" charset="2"/>
              <a:buChar char=""/>
            </a:pPr>
            <a:r>
              <a:rPr lang="pt-PT">
                <a:solidFill>
                  <a:schemeClr val="bg1"/>
                </a:solidFill>
              </a:rPr>
              <a:t>Dispõe todos os produtos à distância de um clique.</a:t>
            </a:r>
          </a:p>
          <a:p>
            <a:pPr marL="285750" indent="-285750">
              <a:buFont typeface="Wingdings 3" charset="2"/>
              <a:buChar char=""/>
            </a:pPr>
            <a:r>
              <a:rPr lang="pt-PT">
                <a:solidFill>
                  <a:schemeClr val="bg1"/>
                </a:solidFill>
              </a:rPr>
              <a:t>Auxilia em casos de emergências.</a:t>
            </a:r>
          </a:p>
          <a:p>
            <a:pPr marL="285750" indent="-285750">
              <a:buFont typeface="Wingdings 3" charset="2"/>
              <a:buChar char=""/>
            </a:pPr>
            <a:r>
              <a:rPr lang="pt-PT">
                <a:solidFill>
                  <a:schemeClr val="bg1"/>
                </a:solidFill>
              </a:rPr>
              <a:t>Relembra com notificações as consultas que estão em breve.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F906BC-AA45-76F1-5F7E-0BA2C0E42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5" r="-272" b="1279"/>
          <a:stretch/>
        </p:blipFill>
        <p:spPr>
          <a:xfrm>
            <a:off x="7141054" y="993485"/>
            <a:ext cx="3857165" cy="4722651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2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382EBA-2108-D4D6-F6B0-49F13A0B8694}"/>
              </a:ext>
            </a:extLst>
          </p:cNvPr>
          <p:cNvSpPr txBox="1"/>
          <p:nvPr/>
        </p:nvSpPr>
        <p:spPr>
          <a:xfrm>
            <a:off x="676746" y="609600"/>
            <a:ext cx="3729076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PetCare™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074C9-B0EF-B441-77A0-0D4B5A803A46}"/>
              </a:ext>
            </a:extLst>
          </p:cNvPr>
          <p:cNvSpPr txBox="1"/>
          <p:nvPr/>
        </p:nvSpPr>
        <p:spPr>
          <a:xfrm>
            <a:off x="323217" y="2160589"/>
            <a:ext cx="4409891" cy="38655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 </a:t>
            </a:r>
            <a:r>
              <a:rPr lang="pt-P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PetCare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™ é uma aplicação  que oferece serviços de saúde a  animais.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pt-PT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principal objetivo é auxiliar de forma eficaz e fluída a procura de veterinários e a aquisição rápida e automática de alimentos para o animal de estimação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344C7D40-34C7-0950-D4E2-4E70990CA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85" y="89441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9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A8B2-1BEC-58E0-D103-76B78155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492764"/>
            <a:ext cx="3234768" cy="353906"/>
          </a:xfrm>
        </p:spPr>
        <p:txBody>
          <a:bodyPr>
            <a:normAutofit fontScale="90000"/>
          </a:bodyPr>
          <a:lstStyle/>
          <a:p>
            <a:r>
              <a:rPr lang="pt-PT" dirty="0"/>
              <a:t>Objetivos a Implementar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64CB11-577A-3763-0CE3-78BBF0811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903" y="662739"/>
            <a:ext cx="2671774" cy="55264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5AD9-BF91-B238-B756-6C263F2F9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894" y="1039709"/>
            <a:ext cx="4179648" cy="1873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charset="2"/>
              <a:buChar char="•"/>
            </a:pPr>
            <a:r>
              <a:rPr lang="pt-PT" dirty="0">
                <a:ea typeface="+mn-lt"/>
                <a:cs typeface="+mn-lt"/>
              </a:rPr>
              <a:t>Sistema oferecido em plataformas mobile. </a:t>
            </a:r>
          </a:p>
          <a:p>
            <a:pPr marL="285750" indent="-285750">
              <a:buFont typeface="Arial" charset="2"/>
              <a:buChar char="•"/>
            </a:pPr>
            <a:r>
              <a:rPr lang="pt-PT" dirty="0">
                <a:ea typeface="+mn-lt"/>
                <a:cs typeface="+mn-lt"/>
              </a:rPr>
              <a:t>Consultas operacionais </a:t>
            </a:r>
          </a:p>
          <a:p>
            <a:pPr marL="285750" indent="-285750">
              <a:buFont typeface="Arial" charset="2"/>
              <a:buChar char="•"/>
            </a:pPr>
            <a:r>
              <a:rPr lang="pt-PT" dirty="0">
                <a:ea typeface="+mn-lt"/>
                <a:cs typeface="+mn-lt"/>
              </a:rPr>
              <a:t>Perfil do animal</a:t>
            </a:r>
          </a:p>
          <a:p>
            <a:pPr marL="285750" indent="-285750">
              <a:buFont typeface="Arial" charset="2"/>
              <a:buChar char="•"/>
            </a:pPr>
            <a:r>
              <a:rPr lang="pt-PT" dirty="0">
                <a:ea typeface="+mn-lt"/>
                <a:cs typeface="+mn-lt"/>
              </a:rPr>
              <a:t>Plataforma de pagamentos eletrónicos</a:t>
            </a:r>
          </a:p>
          <a:p>
            <a:pPr marL="285750" indent="-285750">
              <a:buFont typeface="Arial" charset="2"/>
              <a:buChar char="•"/>
            </a:pPr>
            <a:r>
              <a:rPr lang="pt-PT" dirty="0">
                <a:ea typeface="+mn-lt"/>
                <a:cs typeface="+mn-lt"/>
              </a:rPr>
              <a:t>Consultas pelos veterinários</a:t>
            </a:r>
            <a:endParaRPr lang="pt-PT" dirty="0"/>
          </a:p>
          <a:p>
            <a:pPr marL="285750" indent="-285750">
              <a:buFont typeface="Arial" charset="2"/>
              <a:buChar char="•"/>
            </a:pPr>
            <a:endParaRPr lang="pt-PT" dirty="0"/>
          </a:p>
          <a:p>
            <a:pPr marL="285750" indent="-285750">
              <a:buFont typeface="Arial" charset="2"/>
              <a:buChar char="•"/>
            </a:pPr>
            <a:endParaRPr lang="pt-PT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FF42CD-8834-8632-0692-60D71C523CEC}"/>
              </a:ext>
            </a:extLst>
          </p:cNvPr>
          <p:cNvSpPr>
            <a:spLocks noGrp="1"/>
          </p:cNvSpPr>
          <p:nvPr/>
        </p:nvSpPr>
        <p:spPr>
          <a:xfrm>
            <a:off x="535094" y="3215644"/>
            <a:ext cx="5287088" cy="435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err="1"/>
              <a:t>Incremento</a:t>
            </a:r>
            <a:r>
              <a:rPr lang="en-US"/>
              <a:t> </a:t>
            </a:r>
            <a:r>
              <a:rPr lang="en-US" err="1"/>
              <a:t>Implementado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DB0BFF-C27D-D301-B000-A0B6F818E39E}"/>
              </a:ext>
            </a:extLst>
          </p:cNvPr>
          <p:cNvSpPr>
            <a:spLocks noGrp="1"/>
          </p:cNvSpPr>
          <p:nvPr/>
        </p:nvSpPr>
        <p:spPr>
          <a:xfrm>
            <a:off x="585894" y="4016589"/>
            <a:ext cx="4098368" cy="1426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2"/>
              <a:buChar char="•"/>
            </a:pPr>
            <a:r>
              <a:rPr lang="pt-PT"/>
              <a:t>Pagamento de um serviço </a:t>
            </a:r>
          </a:p>
          <a:p>
            <a:pPr marL="285750" indent="-285750">
              <a:buFont typeface="Arial" charset="2"/>
              <a:buChar char="•"/>
            </a:pPr>
            <a:r>
              <a:rPr lang="pt-PT"/>
              <a:t>Emergências</a:t>
            </a:r>
          </a:p>
          <a:p>
            <a:pPr marL="285750" indent="-285750">
              <a:buFont typeface="Arial" charset="2"/>
              <a:buChar char="•"/>
            </a:pPr>
            <a:r>
              <a:rPr lang="pt-PT"/>
              <a:t>Validação de dados de registo e de entrada</a:t>
            </a:r>
          </a:p>
          <a:p>
            <a:pPr marL="285750" indent="-285750">
              <a:buFont typeface="Arial" charset="2"/>
              <a:buChar char="•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683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Uma imagem com carro, exterior, pessoa, homem&#10;&#10;Descrição gerada automaticamente">
            <a:extLst>
              <a:ext uri="{FF2B5EF4-FFF2-40B4-BE49-F238E27FC236}">
                <a16:creationId xmlns:a16="http://schemas.microsoft.com/office/drawing/2014/main" id="{B4478139-E861-EF6E-6C5C-DC745F02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1" y="1443605"/>
            <a:ext cx="1569767" cy="1800000"/>
          </a:xfrm>
          <a:prstGeom prst="rect">
            <a:avLst/>
          </a:prstGeom>
        </p:spPr>
      </p:pic>
      <p:sp>
        <p:nvSpPr>
          <p:cNvPr id="9" name="CaixaDeTexto 17">
            <a:extLst>
              <a:ext uri="{FF2B5EF4-FFF2-40B4-BE49-F238E27FC236}">
                <a16:creationId xmlns:a16="http://schemas.microsoft.com/office/drawing/2014/main" id="{0A295D1E-98E7-8C39-C9A5-5E3E36DCC4E3}"/>
              </a:ext>
            </a:extLst>
          </p:cNvPr>
          <p:cNvSpPr txBox="1"/>
          <p:nvPr/>
        </p:nvSpPr>
        <p:spPr>
          <a:xfrm>
            <a:off x="182635" y="4631820"/>
            <a:ext cx="272109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É um CEO de uma empresa de entregas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 gato chamado </a:t>
            </a:r>
            <a:r>
              <a:rPr lang="pt-PT" err="1"/>
              <a:t>Jerbílio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Um dia acontece um problema...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0" name="CaixaDeTexto 16">
            <a:extLst>
              <a:ext uri="{FF2B5EF4-FFF2-40B4-BE49-F238E27FC236}">
                <a16:creationId xmlns:a16="http://schemas.microsoft.com/office/drawing/2014/main" id="{1D22FCE3-A844-9F72-F4F2-1BC944B2E129}"/>
              </a:ext>
            </a:extLst>
          </p:cNvPr>
          <p:cNvSpPr txBox="1"/>
          <p:nvPr/>
        </p:nvSpPr>
        <p:spPr>
          <a:xfrm>
            <a:off x="1034996" y="3919940"/>
            <a:ext cx="12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28, CEO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0B4C-D3D6-854D-9883-9AAE379C895A}"/>
              </a:ext>
            </a:extLst>
          </p:cNvPr>
          <p:cNvSpPr txBox="1"/>
          <p:nvPr/>
        </p:nvSpPr>
        <p:spPr>
          <a:xfrm>
            <a:off x="824752" y="44375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Personas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94E92-2F85-6B43-CAA2-E8CA69EE0118}"/>
              </a:ext>
            </a:extLst>
          </p:cNvPr>
          <p:cNvSpPr txBox="1"/>
          <p:nvPr/>
        </p:nvSpPr>
        <p:spPr>
          <a:xfrm>
            <a:off x="613522" y="3426221"/>
            <a:ext cx="2238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err="1"/>
              <a:t>Bernácio</a:t>
            </a:r>
            <a:r>
              <a:rPr lang="en-GB" sz="2200"/>
              <a:t> Jasmin</a:t>
            </a:r>
            <a:endParaRPr lang="en-US" sz="22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CF57FE-5C9C-B0A2-194A-3F4232F797E5}"/>
              </a:ext>
            </a:extLst>
          </p:cNvPr>
          <p:cNvSpPr>
            <a:spLocks noGrp="1"/>
          </p:cNvSpPr>
          <p:nvPr/>
        </p:nvSpPr>
        <p:spPr>
          <a:xfrm>
            <a:off x="4008621" y="2922844"/>
            <a:ext cx="4513541" cy="3382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Simulação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Aplicação</a:t>
            </a:r>
            <a:r>
              <a:rPr lang="en-US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6370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0400-7237-780A-ABF4-E3E47D23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Backlog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20D588-0F58-A760-043A-71CE178BE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29" y="289842"/>
            <a:ext cx="7978483" cy="62641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4ED7A-999A-1437-AB4E-277857742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766909"/>
            <a:ext cx="3275408" cy="654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Gestão</a:t>
            </a:r>
            <a:r>
              <a:rPr lang="en-US"/>
              <a:t> do </a:t>
            </a:r>
            <a:r>
              <a:rPr lang="en-US" err="1"/>
              <a:t>nosso</a:t>
            </a:r>
            <a:r>
              <a:rPr lang="en-US"/>
              <a:t> </a:t>
            </a:r>
            <a:r>
              <a:rPr lang="en-US" err="1"/>
              <a:t>projeto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hlinkClick r:id="rId3"/>
              </a:rPr>
              <a:t>Link para o Jira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2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4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7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9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E40C3-D087-D264-56CB-1A12293F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001" y="456247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pt-PT" sz="4400"/>
              <a:t>Conclusão</a:t>
            </a:r>
            <a:endParaRPr lang="en-US"/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A08FE600-5056-5A27-D849-C6DF06AE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1" y="475891"/>
            <a:ext cx="274320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0DD6E-E4E7-F5A0-11EE-E39BD42B5A1D}"/>
              </a:ext>
            </a:extLst>
          </p:cNvPr>
          <p:cNvSpPr txBox="1"/>
          <p:nvPr/>
        </p:nvSpPr>
        <p:spPr>
          <a:xfrm>
            <a:off x="4724400" y="655608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Sitka Heading"/>
              </a:rPr>
              <a:t>AS É FIXE!</a:t>
            </a:r>
          </a:p>
        </p:txBody>
      </p:sp>
      <p:pic>
        <p:nvPicPr>
          <p:cNvPr id="5" name="Picture 5" descr="A picture containing person, outdoor, uniform, helmet&#10;&#10;Description automatically generated">
            <a:extLst>
              <a:ext uri="{FF2B5EF4-FFF2-40B4-BE49-F238E27FC236}">
                <a16:creationId xmlns:a16="http://schemas.microsoft.com/office/drawing/2014/main" id="{3663990F-9E17-90C0-4F42-B19F37AD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72" y="1354599"/>
            <a:ext cx="2743200" cy="25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4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Facet</vt:lpstr>
      <vt:lpstr>Análise de Sistemas PetCare™ </vt:lpstr>
      <vt:lpstr>Introdução</vt:lpstr>
      <vt:lpstr>Transformação Digital</vt:lpstr>
      <vt:lpstr>PowerPoint Presentation</vt:lpstr>
      <vt:lpstr>Objetivos a Implementar</vt:lpstr>
      <vt:lpstr>PowerPoint Presentation</vt:lpstr>
      <vt:lpstr>Backlog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25</cp:revision>
  <dcterms:created xsi:type="dcterms:W3CDTF">2022-05-22T14:28:09Z</dcterms:created>
  <dcterms:modified xsi:type="dcterms:W3CDTF">2022-06-22T08:18:45Z</dcterms:modified>
</cp:coreProperties>
</file>